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66" r:id="rId9"/>
    <p:sldId id="264" r:id="rId10"/>
    <p:sldId id="268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EB539-3C2E-4652-8E7F-BBC2A8D3E0C0}" v="784" dt="2020-03-03T21:44:37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9E8E8"/>
          </a:solidFill>
        </a:fill>
      </a:tcStyle>
    </a:wholeTbl>
    <a:band1H>
      <a:tcStyle>
        <a:tcBdr/>
        <a:fill>
          <a:solidFill>
            <a:srgbClr val="F3CDC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3CDCD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DF2E28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DF2E28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DF2E28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DF2E28"/>
          </a:solidFill>
        </a:fill>
      </a:tcStyle>
    </a:firstRow>
  </a:tblStyle>
  <a:tblStyle styleId="{F5AB1C69-6EDB-4FF4-983F-18BD219EF32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BF4E8"/>
          </a:solidFill>
        </a:fill>
      </a:tcStyle>
    </a:wholeTbl>
    <a:band1H>
      <a:tcStyle>
        <a:tcBdr/>
        <a:fill>
          <a:solidFill>
            <a:srgbClr val="F7E8CE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7E8CE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9BF3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9BF3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9BF3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BF35"/>
          </a:solidFill>
        </a:fill>
      </a:tcStyle>
    </a:firstRow>
  </a:tblStyle>
  <a:tblStyle styleId="{073A0DAA-6AF3-43AB-8588-CEC1D06C72B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BCBCB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0000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93296810-A885-4BE3-A3E7-6D5BEEA58F3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FF9"/>
          </a:solidFill>
        </a:fill>
      </a:tcStyle>
    </a:wholeTbl>
    <a:band1H>
      <a:tcStyle>
        <a:tcBdr/>
        <a:fill>
          <a:solidFill>
            <a:srgbClr val="D0DEF2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EF2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A9BDC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A9BDC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A9BDC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A9BDC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779" autoAdjust="0"/>
  </p:normalViewPr>
  <p:slideViewPr>
    <p:cSldViewPr snapToGrid="0">
      <p:cViewPr varScale="1">
        <p:scale>
          <a:sx n="87" d="100"/>
          <a:sy n="87" d="100"/>
        </p:scale>
        <p:origin x="14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Juric" userId="4aed7a4a83920c34" providerId="LiveId" clId="{1EDEB539-3C2E-4652-8E7F-BBC2A8D3E0C0}"/>
    <pc:docChg chg="undo custSel mod addSld delSld modSld sldOrd">
      <pc:chgData name="Ivan Juric" userId="4aed7a4a83920c34" providerId="LiveId" clId="{1EDEB539-3C2E-4652-8E7F-BBC2A8D3E0C0}" dt="2020-03-03T21:44:37.375" v="2846"/>
      <pc:docMkLst>
        <pc:docMk/>
      </pc:docMkLst>
      <pc:sldChg chg="modTransition">
        <pc:chgData name="Ivan Juric" userId="4aed7a4a83920c34" providerId="LiveId" clId="{1EDEB539-3C2E-4652-8E7F-BBC2A8D3E0C0}" dt="2020-03-03T21:33:34.787" v="2787"/>
        <pc:sldMkLst>
          <pc:docMk/>
          <pc:sldMk cId="0" sldId="256"/>
        </pc:sldMkLst>
      </pc:sldChg>
      <pc:sldChg chg="modSp modTransition modAnim">
        <pc:chgData name="Ivan Juric" userId="4aed7a4a83920c34" providerId="LiveId" clId="{1EDEB539-3C2E-4652-8E7F-BBC2A8D3E0C0}" dt="2020-03-03T21:42:27.070" v="2842"/>
        <pc:sldMkLst>
          <pc:docMk/>
          <pc:sldMk cId="0" sldId="257"/>
        </pc:sldMkLst>
        <pc:spChg chg="mod">
          <ac:chgData name="Ivan Juric" userId="4aed7a4a83920c34" providerId="LiveId" clId="{1EDEB539-3C2E-4652-8E7F-BBC2A8D3E0C0}" dt="2020-03-01T11:29:51.133" v="53" actId="20577"/>
          <ac:spMkLst>
            <pc:docMk/>
            <pc:sldMk cId="0" sldId="257"/>
            <ac:spMk id="2" creationId="{608B44C1-B020-4DF5-B130-09C804561BD7}"/>
          </ac:spMkLst>
        </pc:spChg>
      </pc:sldChg>
      <pc:sldChg chg="modSp modTransition modAnim">
        <pc:chgData name="Ivan Juric" userId="4aed7a4a83920c34" providerId="LiveId" clId="{1EDEB539-3C2E-4652-8E7F-BBC2A8D3E0C0}" dt="2020-03-03T21:42:34.015" v="2843"/>
        <pc:sldMkLst>
          <pc:docMk/>
          <pc:sldMk cId="0" sldId="258"/>
        </pc:sldMkLst>
        <pc:spChg chg="mod">
          <ac:chgData name="Ivan Juric" userId="4aed7a4a83920c34" providerId="LiveId" clId="{1EDEB539-3C2E-4652-8E7F-BBC2A8D3E0C0}" dt="2020-03-03T11:46:53.883" v="1110" actId="20577"/>
          <ac:spMkLst>
            <pc:docMk/>
            <pc:sldMk cId="0" sldId="258"/>
            <ac:spMk id="2" creationId="{A90008EF-59CB-4B7D-BBD6-AF2C92907FAF}"/>
          </ac:spMkLst>
        </pc:spChg>
        <pc:spChg chg="mod">
          <ac:chgData name="Ivan Juric" userId="4aed7a4a83920c34" providerId="LiveId" clId="{1EDEB539-3C2E-4652-8E7F-BBC2A8D3E0C0}" dt="2020-03-03T19:19:45.137" v="1358" actId="20577"/>
          <ac:spMkLst>
            <pc:docMk/>
            <pc:sldMk cId="0" sldId="258"/>
            <ac:spMk id="3" creationId="{73C90769-BDAC-4D86-81FA-CBC0AB484BD7}"/>
          </ac:spMkLst>
        </pc:spChg>
      </pc:sldChg>
      <pc:sldChg chg="addSp delSp modSp modTransition modAnim">
        <pc:chgData name="Ivan Juric" userId="4aed7a4a83920c34" providerId="LiveId" clId="{1EDEB539-3C2E-4652-8E7F-BBC2A8D3E0C0}" dt="2020-03-03T21:41:51.595" v="2840"/>
        <pc:sldMkLst>
          <pc:docMk/>
          <pc:sldMk cId="0" sldId="259"/>
        </pc:sldMkLst>
        <pc:spChg chg="add mod">
          <ac:chgData name="Ivan Juric" userId="4aed7a4a83920c34" providerId="LiveId" clId="{1EDEB539-3C2E-4652-8E7F-BBC2A8D3E0C0}" dt="2020-03-03T19:19:16.612" v="1355" actId="1076"/>
          <ac:spMkLst>
            <pc:docMk/>
            <pc:sldMk cId="0" sldId="259"/>
            <ac:spMk id="5" creationId="{2E740810-1F23-4DD3-91C8-1472FB3D85C1}"/>
          </ac:spMkLst>
        </pc:spChg>
        <pc:spChg chg="add del mod">
          <ac:chgData name="Ivan Juric" userId="4aed7a4a83920c34" providerId="LiveId" clId="{1EDEB539-3C2E-4652-8E7F-BBC2A8D3E0C0}" dt="2020-03-03T11:50:42.689" v="1187"/>
          <ac:spMkLst>
            <pc:docMk/>
            <pc:sldMk cId="0" sldId="259"/>
            <ac:spMk id="5" creationId="{E73349FA-BB41-4D64-B274-D57BB2111B4A}"/>
          </ac:spMkLst>
        </pc:spChg>
        <pc:spChg chg="add mod">
          <ac:chgData name="Ivan Juric" userId="4aed7a4a83920c34" providerId="LiveId" clId="{1EDEB539-3C2E-4652-8E7F-BBC2A8D3E0C0}" dt="2020-03-03T21:35:22.575" v="2801" actId="1076"/>
          <ac:spMkLst>
            <pc:docMk/>
            <pc:sldMk cId="0" sldId="259"/>
            <ac:spMk id="6" creationId="{67B1C554-370E-4B6A-8A00-1F0B73BCAED3}"/>
          </ac:spMkLst>
        </pc:spChg>
        <pc:spChg chg="add mod">
          <ac:chgData name="Ivan Juric" userId="4aed7a4a83920c34" providerId="LiveId" clId="{1EDEB539-3C2E-4652-8E7F-BBC2A8D3E0C0}" dt="2020-03-03T19:12:17.223" v="1265" actId="20577"/>
          <ac:spMkLst>
            <pc:docMk/>
            <pc:sldMk cId="0" sldId="259"/>
            <ac:spMk id="7" creationId="{ED0F5A1C-E5A3-4F4A-849D-CFDF63663666}"/>
          </ac:spMkLst>
        </pc:spChg>
        <pc:graphicFrameChg chg="del mod modGraphic">
          <ac:chgData name="Ivan Juric" userId="4aed7a4a83920c34" providerId="LiveId" clId="{1EDEB539-3C2E-4652-8E7F-BBC2A8D3E0C0}" dt="2020-03-03T11:50:35.265" v="1186" actId="478"/>
          <ac:graphicFrameMkLst>
            <pc:docMk/>
            <pc:sldMk cId="0" sldId="259"/>
            <ac:graphicFrameMk id="3" creationId="{3C14A43A-6F4F-46A0-AB9F-715D7555BB3E}"/>
          </ac:graphicFrameMkLst>
        </pc:graphicFrameChg>
        <pc:picChg chg="add mod">
          <ac:chgData name="Ivan Juric" userId="4aed7a4a83920c34" providerId="LiveId" clId="{1EDEB539-3C2E-4652-8E7F-BBC2A8D3E0C0}" dt="2020-03-03T19:13:31.832" v="1268" actId="1076"/>
          <ac:picMkLst>
            <pc:docMk/>
            <pc:sldMk cId="0" sldId="259"/>
            <ac:picMk id="3" creationId="{D52DC39B-DC2D-4096-A9D7-8566C68F8E6E}"/>
          </ac:picMkLst>
        </pc:picChg>
        <pc:picChg chg="add mod">
          <ac:chgData name="Ivan Juric" userId="4aed7a4a83920c34" providerId="LiveId" clId="{1EDEB539-3C2E-4652-8E7F-BBC2A8D3E0C0}" dt="2020-03-03T19:19:03.026" v="1353" actId="1076"/>
          <ac:picMkLst>
            <pc:docMk/>
            <pc:sldMk cId="0" sldId="259"/>
            <ac:picMk id="4" creationId="{8B760BA5-4ACF-41BF-8598-93889E52456F}"/>
          </ac:picMkLst>
        </pc:picChg>
      </pc:sldChg>
      <pc:sldChg chg="del">
        <pc:chgData name="Ivan Juric" userId="4aed7a4a83920c34" providerId="LiveId" clId="{1EDEB539-3C2E-4652-8E7F-BBC2A8D3E0C0}" dt="2020-03-01T12:34:23.360" v="335" actId="2696"/>
        <pc:sldMkLst>
          <pc:docMk/>
          <pc:sldMk cId="0" sldId="260"/>
        </pc:sldMkLst>
      </pc:sldChg>
      <pc:sldChg chg="addSp delSp modSp modTransition modAnim">
        <pc:chgData name="Ivan Juric" userId="4aed7a4a83920c34" providerId="LiveId" clId="{1EDEB539-3C2E-4652-8E7F-BBC2A8D3E0C0}" dt="2020-03-03T21:44:37.375" v="2846"/>
        <pc:sldMkLst>
          <pc:docMk/>
          <pc:sldMk cId="0" sldId="261"/>
        </pc:sldMkLst>
        <pc:spChg chg="mod">
          <ac:chgData name="Ivan Juric" userId="4aed7a4a83920c34" providerId="LiveId" clId="{1EDEB539-3C2E-4652-8E7F-BBC2A8D3E0C0}" dt="2020-03-01T12:38:10.636" v="338" actId="20577"/>
          <ac:spMkLst>
            <pc:docMk/>
            <pc:sldMk cId="0" sldId="261"/>
            <ac:spMk id="2" creationId="{5286E381-3129-4EFB-B6E3-4262002ADB35}"/>
          </ac:spMkLst>
        </pc:spChg>
        <pc:spChg chg="del">
          <ac:chgData name="Ivan Juric" userId="4aed7a4a83920c34" providerId="LiveId" clId="{1EDEB539-3C2E-4652-8E7F-BBC2A8D3E0C0}" dt="2020-03-03T09:08:44.621" v="415" actId="931"/>
          <ac:spMkLst>
            <pc:docMk/>
            <pc:sldMk cId="0" sldId="261"/>
            <ac:spMk id="3" creationId="{B7B63389-A0FF-4451-BE58-976A54216960}"/>
          </ac:spMkLst>
        </pc:spChg>
        <pc:spChg chg="add mod">
          <ac:chgData name="Ivan Juric" userId="4aed7a4a83920c34" providerId="LiveId" clId="{1EDEB539-3C2E-4652-8E7F-BBC2A8D3E0C0}" dt="2020-03-03T11:18:50.348" v="634" actId="5793"/>
          <ac:spMkLst>
            <pc:docMk/>
            <pc:sldMk cId="0" sldId="261"/>
            <ac:spMk id="6" creationId="{12A12456-F652-4CD0-9C0D-4C74ED7DAF51}"/>
          </ac:spMkLst>
        </pc:spChg>
        <pc:picChg chg="add mod modCrop">
          <ac:chgData name="Ivan Juric" userId="4aed7a4a83920c34" providerId="LiveId" clId="{1EDEB539-3C2E-4652-8E7F-BBC2A8D3E0C0}" dt="2020-03-03T19:20:47.804" v="1367" actId="14100"/>
          <ac:picMkLst>
            <pc:docMk/>
            <pc:sldMk cId="0" sldId="261"/>
            <ac:picMk id="5" creationId="{E0061871-B1B4-4AAF-9B41-0B197850359C}"/>
          </ac:picMkLst>
        </pc:picChg>
      </pc:sldChg>
      <pc:sldChg chg="addSp delSp modSp mod modTransition setBg setClrOvrMap">
        <pc:chgData name="Ivan Juric" userId="4aed7a4a83920c34" providerId="LiveId" clId="{1EDEB539-3C2E-4652-8E7F-BBC2A8D3E0C0}" dt="2020-03-03T21:38:20.344" v="2823"/>
        <pc:sldMkLst>
          <pc:docMk/>
          <pc:sldMk cId="0" sldId="262"/>
        </pc:sldMkLst>
        <pc:spChg chg="mod">
          <ac:chgData name="Ivan Juric" userId="4aed7a4a83920c34" providerId="LiveId" clId="{1EDEB539-3C2E-4652-8E7F-BBC2A8D3E0C0}" dt="2020-03-03T19:29:15.947" v="1391" actId="26606"/>
          <ac:spMkLst>
            <pc:docMk/>
            <pc:sldMk cId="0" sldId="262"/>
            <ac:spMk id="2" creationId="{6671A6ED-433C-4021-A951-BA2B7F69C915}"/>
          </ac:spMkLst>
        </pc:spChg>
        <pc:spChg chg="mod">
          <ac:chgData name="Ivan Juric" userId="4aed7a4a83920c34" providerId="LiveId" clId="{1EDEB539-3C2E-4652-8E7F-BBC2A8D3E0C0}" dt="2020-03-03T19:29:15.947" v="1391" actId="26606"/>
          <ac:spMkLst>
            <pc:docMk/>
            <pc:sldMk cId="0" sldId="262"/>
            <ac:spMk id="3" creationId="{60EC7E71-F6E7-4C42-8A5E-669F601C934F}"/>
          </ac:spMkLst>
        </pc:spChg>
        <pc:spChg chg="add del">
          <ac:chgData name="Ivan Juric" userId="4aed7a4a83920c34" providerId="LiveId" clId="{1EDEB539-3C2E-4652-8E7F-BBC2A8D3E0C0}" dt="2020-03-03T19:29:15.947" v="1391" actId="26606"/>
          <ac:spMkLst>
            <pc:docMk/>
            <pc:sldMk cId="0" sldId="262"/>
            <ac:spMk id="10" creationId="{867D4867-5BA7-4462-B2F6-A23F4A622AA7}"/>
          </ac:spMkLst>
        </pc:spChg>
        <pc:spChg chg="add">
          <ac:chgData name="Ivan Juric" userId="4aed7a4a83920c34" providerId="LiveId" clId="{1EDEB539-3C2E-4652-8E7F-BBC2A8D3E0C0}" dt="2020-03-03T19:29:15.947" v="1391" actId="26606"/>
          <ac:spMkLst>
            <pc:docMk/>
            <pc:sldMk cId="0" sldId="262"/>
            <ac:spMk id="15" creationId="{CEB41C5C-0F34-4DDA-9D7C-5E717F35F60C}"/>
          </ac:spMkLst>
        </pc:spChg>
        <pc:picChg chg="add mod modCrop">
          <ac:chgData name="Ivan Juric" userId="4aed7a4a83920c34" providerId="LiveId" clId="{1EDEB539-3C2E-4652-8E7F-BBC2A8D3E0C0}" dt="2020-03-03T19:29:42.597" v="1399" actId="1076"/>
          <ac:picMkLst>
            <pc:docMk/>
            <pc:sldMk cId="0" sldId="262"/>
            <ac:picMk id="5" creationId="{A2F8A9D7-0F6A-4E88-BBB0-CEC45F7946B6}"/>
          </ac:picMkLst>
        </pc:picChg>
        <pc:cxnChg chg="add">
          <ac:chgData name="Ivan Juric" userId="4aed7a4a83920c34" providerId="LiveId" clId="{1EDEB539-3C2E-4652-8E7F-BBC2A8D3E0C0}" dt="2020-03-03T19:29:15.947" v="1391" actId="26606"/>
          <ac:cxnSpMkLst>
            <pc:docMk/>
            <pc:sldMk cId="0" sldId="262"/>
            <ac:cxnSpMk id="17" creationId="{57E1E5E6-F385-4E9C-B201-BA5BDE5CAD52}"/>
          </ac:cxnSpMkLst>
        </pc:cxnChg>
      </pc:sldChg>
      <pc:sldChg chg="modSp del">
        <pc:chgData name="Ivan Juric" userId="4aed7a4a83920c34" providerId="LiveId" clId="{1EDEB539-3C2E-4652-8E7F-BBC2A8D3E0C0}" dt="2020-03-03T20:10:27.097" v="1852" actId="2696"/>
        <pc:sldMkLst>
          <pc:docMk/>
          <pc:sldMk cId="0" sldId="263"/>
        </pc:sldMkLst>
        <pc:spChg chg="mod">
          <ac:chgData name="Ivan Juric" userId="4aed7a4a83920c34" providerId="LiveId" clId="{1EDEB539-3C2E-4652-8E7F-BBC2A8D3E0C0}" dt="2020-03-01T12:39:41.618" v="378" actId="122"/>
          <ac:spMkLst>
            <pc:docMk/>
            <pc:sldMk cId="0" sldId="263"/>
            <ac:spMk id="2" creationId="{75951DA6-6357-4E63-9A6E-FADF786AD93D}"/>
          </ac:spMkLst>
        </pc:spChg>
        <pc:spChg chg="mod">
          <ac:chgData name="Ivan Juric" userId="4aed7a4a83920c34" providerId="LiveId" clId="{1EDEB539-3C2E-4652-8E7F-BBC2A8D3E0C0}" dt="2020-03-03T11:52:23.264" v="1227" actId="20577"/>
          <ac:spMkLst>
            <pc:docMk/>
            <pc:sldMk cId="0" sldId="263"/>
            <ac:spMk id="3" creationId="{FBF3E1F7-6398-4934-83FA-D12E90C068A5}"/>
          </ac:spMkLst>
        </pc:spChg>
      </pc:sldChg>
      <pc:sldChg chg="addSp delSp modSp mod ord modTransition setBg setClrOvrMap">
        <pc:chgData name="Ivan Juric" userId="4aed7a4a83920c34" providerId="LiveId" clId="{1EDEB539-3C2E-4652-8E7F-BBC2A8D3E0C0}" dt="2020-03-03T21:43:40.625" v="2845"/>
        <pc:sldMkLst>
          <pc:docMk/>
          <pc:sldMk cId="0" sldId="264"/>
        </pc:sldMkLst>
        <pc:spChg chg="mod">
          <ac:chgData name="Ivan Juric" userId="4aed7a4a83920c34" providerId="LiveId" clId="{1EDEB539-3C2E-4652-8E7F-BBC2A8D3E0C0}" dt="2020-03-03T20:28:55.063" v="1959" actId="26606"/>
          <ac:spMkLst>
            <pc:docMk/>
            <pc:sldMk cId="0" sldId="264"/>
            <ac:spMk id="2" creationId="{990E5847-183A-4F01-BBEE-509166BBA35B}"/>
          </ac:spMkLst>
        </pc:spChg>
        <pc:spChg chg="mod">
          <ac:chgData name="Ivan Juric" userId="4aed7a4a83920c34" providerId="LiveId" clId="{1EDEB539-3C2E-4652-8E7F-BBC2A8D3E0C0}" dt="2020-03-03T20:42:14.117" v="2004" actId="20577"/>
          <ac:spMkLst>
            <pc:docMk/>
            <pc:sldMk cId="0" sldId="264"/>
            <ac:spMk id="3" creationId="{3B3B378D-D4B2-48FB-89AA-B2DFEF2D63D3}"/>
          </ac:spMkLst>
        </pc:spChg>
        <pc:spChg chg="add del">
          <ac:chgData name="Ivan Juric" userId="4aed7a4a83920c34" providerId="LiveId" clId="{1EDEB539-3C2E-4652-8E7F-BBC2A8D3E0C0}" dt="2020-03-03T20:28:55.063" v="1959" actId="26606"/>
          <ac:spMkLst>
            <pc:docMk/>
            <pc:sldMk cId="0" sldId="264"/>
            <ac:spMk id="9" creationId="{A81E7530-396C-45F0-92F4-A885648D1631}"/>
          </ac:spMkLst>
        </pc:spChg>
        <pc:spChg chg="add del">
          <ac:chgData name="Ivan Juric" userId="4aed7a4a83920c34" providerId="LiveId" clId="{1EDEB539-3C2E-4652-8E7F-BBC2A8D3E0C0}" dt="2020-03-03T20:28:55.063" v="1959" actId="26606"/>
          <ac:spMkLst>
            <pc:docMk/>
            <pc:sldMk cId="0" sldId="264"/>
            <ac:spMk id="11" creationId="{7316481C-0A49-4796-812B-0D64F063B720}"/>
          </ac:spMkLst>
        </pc:spChg>
        <pc:spChg chg="add del">
          <ac:chgData name="Ivan Juric" userId="4aed7a4a83920c34" providerId="LiveId" clId="{1EDEB539-3C2E-4652-8E7F-BBC2A8D3E0C0}" dt="2020-03-03T20:28:55.063" v="1959" actId="26606"/>
          <ac:spMkLst>
            <pc:docMk/>
            <pc:sldMk cId="0" sldId="264"/>
            <ac:spMk id="13" creationId="{A5271697-90F1-4A23-8EF2-0179F2EAFACB}"/>
          </ac:spMkLst>
        </pc:spChg>
        <pc:spChg chg="add del">
          <ac:chgData name="Ivan Juric" userId="4aed7a4a83920c34" providerId="LiveId" clId="{1EDEB539-3C2E-4652-8E7F-BBC2A8D3E0C0}" dt="2020-03-03T20:28:55.063" v="1959" actId="26606"/>
          <ac:spMkLst>
            <pc:docMk/>
            <pc:sldMk cId="0" sldId="264"/>
            <ac:spMk id="37" creationId="{D9F5512A-48E1-4C07-B75E-3CCC517B6804}"/>
          </ac:spMkLst>
        </pc:spChg>
        <pc:spChg chg="add">
          <ac:chgData name="Ivan Juric" userId="4aed7a4a83920c34" providerId="LiveId" clId="{1EDEB539-3C2E-4652-8E7F-BBC2A8D3E0C0}" dt="2020-03-03T20:28:55.063" v="1959" actId="26606"/>
          <ac:spMkLst>
            <pc:docMk/>
            <pc:sldMk cId="0" sldId="264"/>
            <ac:spMk id="42" creationId="{8F23F8A3-8FD7-4779-8323-FDC26BE99889}"/>
          </ac:spMkLst>
        </pc:spChg>
        <pc:spChg chg="add">
          <ac:chgData name="Ivan Juric" userId="4aed7a4a83920c34" providerId="LiveId" clId="{1EDEB539-3C2E-4652-8E7F-BBC2A8D3E0C0}" dt="2020-03-03T20:28:55.063" v="1959" actId="26606"/>
          <ac:spMkLst>
            <pc:docMk/>
            <pc:sldMk cId="0" sldId="264"/>
            <ac:spMk id="44" creationId="{F605C4CC-A25C-416F-8333-7CB7DC97D870}"/>
          </ac:spMkLst>
        </pc:spChg>
        <pc:grpChg chg="add del">
          <ac:chgData name="Ivan Juric" userId="4aed7a4a83920c34" providerId="LiveId" clId="{1EDEB539-3C2E-4652-8E7F-BBC2A8D3E0C0}" dt="2020-03-03T20:28:55.063" v="1959" actId="26606"/>
          <ac:grpSpMkLst>
            <pc:docMk/>
            <pc:sldMk cId="0" sldId="264"/>
            <ac:grpSpMk id="15" creationId="{81DE8B58-F373-409E-A253-4380A66091D4}"/>
          </ac:grpSpMkLst>
        </pc:grpChg>
        <pc:picChg chg="add mod ord modCrop">
          <ac:chgData name="Ivan Juric" userId="4aed7a4a83920c34" providerId="LiveId" clId="{1EDEB539-3C2E-4652-8E7F-BBC2A8D3E0C0}" dt="2020-03-03T20:29:52.941" v="1969" actId="14100"/>
          <ac:picMkLst>
            <pc:docMk/>
            <pc:sldMk cId="0" sldId="264"/>
            <ac:picMk id="4" creationId="{281E50F5-3BB3-4084-8D0A-21D64327706E}"/>
          </ac:picMkLst>
        </pc:picChg>
        <pc:picChg chg="add del mod modCrop">
          <ac:chgData name="Ivan Juric" userId="4aed7a4a83920c34" providerId="LiveId" clId="{1EDEB539-3C2E-4652-8E7F-BBC2A8D3E0C0}" dt="2020-03-03T20:41:32.391" v="1987" actId="478"/>
          <ac:picMkLst>
            <pc:docMk/>
            <pc:sldMk cId="0" sldId="264"/>
            <ac:picMk id="5" creationId="{138315A2-941B-4A39-AAD8-BEFFFACBBE13}"/>
          </ac:picMkLst>
        </pc:picChg>
        <pc:picChg chg="add mod modCrop">
          <ac:chgData name="Ivan Juric" userId="4aed7a4a83920c34" providerId="LiveId" clId="{1EDEB539-3C2E-4652-8E7F-BBC2A8D3E0C0}" dt="2020-03-03T20:42:01.106" v="1996" actId="14100"/>
          <ac:picMkLst>
            <pc:docMk/>
            <pc:sldMk cId="0" sldId="264"/>
            <ac:picMk id="6" creationId="{FE1D8999-7C98-4F70-8C7A-65F8430F1476}"/>
          </ac:picMkLst>
        </pc:picChg>
      </pc:sldChg>
      <pc:sldChg chg="modSp add del">
        <pc:chgData name="Ivan Juric" userId="4aed7a4a83920c34" providerId="LiveId" clId="{1EDEB539-3C2E-4652-8E7F-BBC2A8D3E0C0}" dt="2020-03-03T11:43:28.596" v="952" actId="2696"/>
        <pc:sldMkLst>
          <pc:docMk/>
          <pc:sldMk cId="3074784809" sldId="265"/>
        </pc:sldMkLst>
        <pc:spChg chg="mod">
          <ac:chgData name="Ivan Juric" userId="4aed7a4a83920c34" providerId="LiveId" clId="{1EDEB539-3C2E-4652-8E7F-BBC2A8D3E0C0}" dt="2020-03-03T11:24:32.971" v="649" actId="20577"/>
          <ac:spMkLst>
            <pc:docMk/>
            <pc:sldMk cId="3074784809" sldId="265"/>
            <ac:spMk id="2" creationId="{DB3F69D0-0A85-4F93-A204-79A5E48E8327}"/>
          </ac:spMkLst>
        </pc:spChg>
      </pc:sldChg>
      <pc:sldChg chg="addSp delSp modSp add mod ord modTransition setBg">
        <pc:chgData name="Ivan Juric" userId="4aed7a4a83920c34" providerId="LiveId" clId="{1EDEB539-3C2E-4652-8E7F-BBC2A8D3E0C0}" dt="2020-03-03T21:39:14.120" v="2834"/>
        <pc:sldMkLst>
          <pc:docMk/>
          <pc:sldMk cId="2699176724" sldId="266"/>
        </pc:sldMkLst>
        <pc:spChg chg="mod">
          <ac:chgData name="Ivan Juric" userId="4aed7a4a83920c34" providerId="LiveId" clId="{1EDEB539-3C2E-4652-8E7F-BBC2A8D3E0C0}" dt="2020-03-03T20:20:11.484" v="1902" actId="26606"/>
          <ac:spMkLst>
            <pc:docMk/>
            <pc:sldMk cId="2699176724" sldId="266"/>
            <ac:spMk id="2" creationId="{08C4CA75-1571-4562-B802-50520D3F5D8D}"/>
          </ac:spMkLst>
        </pc:spChg>
        <pc:spChg chg="mod">
          <ac:chgData name="Ivan Juric" userId="4aed7a4a83920c34" providerId="LiveId" clId="{1EDEB539-3C2E-4652-8E7F-BBC2A8D3E0C0}" dt="2020-03-03T20:24:38.302" v="1931" actId="255"/>
          <ac:spMkLst>
            <pc:docMk/>
            <pc:sldMk cId="2699176724" sldId="266"/>
            <ac:spMk id="3" creationId="{CF89514F-6ECB-4250-AD3C-7D729CC67B7D}"/>
          </ac:spMkLst>
        </pc:spChg>
        <pc:spChg chg="add del">
          <ac:chgData name="Ivan Juric" userId="4aed7a4a83920c34" providerId="LiveId" clId="{1EDEB539-3C2E-4652-8E7F-BBC2A8D3E0C0}" dt="2020-03-03T20:20:11.484" v="1902" actId="26606"/>
          <ac:spMkLst>
            <pc:docMk/>
            <pc:sldMk cId="2699176724" sldId="266"/>
            <ac:spMk id="9" creationId="{A81E7530-396C-45F0-92F4-A885648D1631}"/>
          </ac:spMkLst>
        </pc:spChg>
        <pc:spChg chg="add del">
          <ac:chgData name="Ivan Juric" userId="4aed7a4a83920c34" providerId="LiveId" clId="{1EDEB539-3C2E-4652-8E7F-BBC2A8D3E0C0}" dt="2020-03-03T20:20:11.484" v="1902" actId="26606"/>
          <ac:spMkLst>
            <pc:docMk/>
            <pc:sldMk cId="2699176724" sldId="266"/>
            <ac:spMk id="11" creationId="{7316481C-0A49-4796-812B-0D64F063B720}"/>
          </ac:spMkLst>
        </pc:spChg>
        <pc:spChg chg="add del">
          <ac:chgData name="Ivan Juric" userId="4aed7a4a83920c34" providerId="LiveId" clId="{1EDEB539-3C2E-4652-8E7F-BBC2A8D3E0C0}" dt="2020-03-03T20:20:11.484" v="1902" actId="26606"/>
          <ac:spMkLst>
            <pc:docMk/>
            <pc:sldMk cId="2699176724" sldId="266"/>
            <ac:spMk id="13" creationId="{A5271697-90F1-4A23-8EF2-0179F2EAFACB}"/>
          </ac:spMkLst>
        </pc:spChg>
        <pc:spChg chg="add del">
          <ac:chgData name="Ivan Juric" userId="4aed7a4a83920c34" providerId="LiveId" clId="{1EDEB539-3C2E-4652-8E7F-BBC2A8D3E0C0}" dt="2020-03-03T20:20:11.484" v="1902" actId="26606"/>
          <ac:spMkLst>
            <pc:docMk/>
            <pc:sldMk cId="2699176724" sldId="266"/>
            <ac:spMk id="37" creationId="{D9F5512A-48E1-4C07-B75E-3CCC517B6804}"/>
          </ac:spMkLst>
        </pc:spChg>
        <pc:grpChg chg="add del">
          <ac:chgData name="Ivan Juric" userId="4aed7a4a83920c34" providerId="LiveId" clId="{1EDEB539-3C2E-4652-8E7F-BBC2A8D3E0C0}" dt="2020-03-03T20:20:11.484" v="1902" actId="26606"/>
          <ac:grpSpMkLst>
            <pc:docMk/>
            <pc:sldMk cId="2699176724" sldId="266"/>
            <ac:grpSpMk id="15" creationId="{81DE8B58-F373-409E-A253-4380A66091D4}"/>
          </ac:grpSpMkLst>
        </pc:grpChg>
        <pc:picChg chg="add del mod ord">
          <ac:chgData name="Ivan Juric" userId="4aed7a4a83920c34" providerId="LiveId" clId="{1EDEB539-3C2E-4652-8E7F-BBC2A8D3E0C0}" dt="2020-03-03T20:20:29.075" v="1905" actId="478"/>
          <ac:picMkLst>
            <pc:docMk/>
            <pc:sldMk cId="2699176724" sldId="266"/>
            <ac:picMk id="4" creationId="{B1FCC628-3BF9-4601-8F4E-6C5141C020FD}"/>
          </ac:picMkLst>
        </pc:picChg>
        <pc:picChg chg="add mod">
          <ac:chgData name="Ivan Juric" userId="4aed7a4a83920c34" providerId="LiveId" clId="{1EDEB539-3C2E-4652-8E7F-BBC2A8D3E0C0}" dt="2020-03-03T20:24:40.142" v="1932" actId="1076"/>
          <ac:picMkLst>
            <pc:docMk/>
            <pc:sldMk cId="2699176724" sldId="266"/>
            <ac:picMk id="6" creationId="{E2297087-FAA6-4CDC-ABC8-8F2B00BDF01E}"/>
          </ac:picMkLst>
        </pc:picChg>
      </pc:sldChg>
      <pc:sldChg chg="modSp add modTransition modAnim modNotesTx">
        <pc:chgData name="Ivan Juric" userId="4aed7a4a83920c34" providerId="LiveId" clId="{1EDEB539-3C2E-4652-8E7F-BBC2A8D3E0C0}" dt="2020-03-03T21:43:23.710" v="2844"/>
        <pc:sldMkLst>
          <pc:docMk/>
          <pc:sldMk cId="2059064625" sldId="267"/>
        </pc:sldMkLst>
        <pc:spChg chg="mod">
          <ac:chgData name="Ivan Juric" userId="4aed7a4a83920c34" providerId="LiveId" clId="{1EDEB539-3C2E-4652-8E7F-BBC2A8D3E0C0}" dt="2020-03-03T19:31:07.874" v="1402" actId="122"/>
          <ac:spMkLst>
            <pc:docMk/>
            <pc:sldMk cId="2059064625" sldId="267"/>
            <ac:spMk id="2" creationId="{CF4AF593-8BDC-456D-A501-8BBB28EA3E52}"/>
          </ac:spMkLst>
        </pc:spChg>
        <pc:spChg chg="mod">
          <ac:chgData name="Ivan Juric" userId="4aed7a4a83920c34" providerId="LiveId" clId="{1EDEB539-3C2E-4652-8E7F-BBC2A8D3E0C0}" dt="2020-03-03T20:08:34.329" v="1851" actId="20577"/>
          <ac:spMkLst>
            <pc:docMk/>
            <pc:sldMk cId="2059064625" sldId="267"/>
            <ac:spMk id="3" creationId="{E0C15DA2-845A-40C9-84CC-AE6C52B5CEA2}"/>
          </ac:spMkLst>
        </pc:spChg>
      </pc:sldChg>
      <pc:sldChg chg="addSp delSp modSp add modTransition delAnim modAnim">
        <pc:chgData name="Ivan Juric" userId="4aed7a4a83920c34" providerId="LiveId" clId="{1EDEB539-3C2E-4652-8E7F-BBC2A8D3E0C0}" dt="2020-03-03T21:32:56.366" v="2786"/>
        <pc:sldMkLst>
          <pc:docMk/>
          <pc:sldMk cId="1025037222" sldId="268"/>
        </pc:sldMkLst>
        <pc:spChg chg="mod">
          <ac:chgData name="Ivan Juric" userId="4aed7a4a83920c34" providerId="LiveId" clId="{1EDEB539-3C2E-4652-8E7F-BBC2A8D3E0C0}" dt="2020-03-03T20:47:15.008" v="2027" actId="255"/>
          <ac:spMkLst>
            <pc:docMk/>
            <pc:sldMk cId="1025037222" sldId="268"/>
            <ac:spMk id="2" creationId="{724DD394-736D-41E0-A528-33700C3DC6B3}"/>
          </ac:spMkLst>
        </pc:spChg>
        <pc:spChg chg="mod">
          <ac:chgData name="Ivan Juric" userId="4aed7a4a83920c34" providerId="LiveId" clId="{1EDEB539-3C2E-4652-8E7F-BBC2A8D3E0C0}" dt="2020-03-03T21:32:46.454" v="2783" actId="5793"/>
          <ac:spMkLst>
            <pc:docMk/>
            <pc:sldMk cId="1025037222" sldId="268"/>
            <ac:spMk id="3" creationId="{9BBD3A74-0182-4C29-ACB2-037B0091774B}"/>
          </ac:spMkLst>
        </pc:spChg>
        <pc:picChg chg="add del mod">
          <ac:chgData name="Ivan Juric" userId="4aed7a4a83920c34" providerId="LiveId" clId="{1EDEB539-3C2E-4652-8E7F-BBC2A8D3E0C0}" dt="2020-03-03T21:11:49.780" v="2055" actId="478"/>
          <ac:picMkLst>
            <pc:docMk/>
            <pc:sldMk cId="1025037222" sldId="268"/>
            <ac:picMk id="5" creationId="{1DEFB92B-4725-4913-AAA6-3A6FD8195DA6}"/>
          </ac:picMkLst>
        </pc:picChg>
        <pc:picChg chg="add del mod">
          <ac:chgData name="Ivan Juric" userId="4aed7a4a83920c34" providerId="LiveId" clId="{1EDEB539-3C2E-4652-8E7F-BBC2A8D3E0C0}" dt="2020-03-03T21:11:59.266" v="2057" actId="478"/>
          <ac:picMkLst>
            <pc:docMk/>
            <pc:sldMk cId="1025037222" sldId="268"/>
            <ac:picMk id="7" creationId="{42998AAB-9CD1-40EA-910C-A1F4A90ADD94}"/>
          </ac:picMkLst>
        </pc:picChg>
        <pc:picChg chg="add del mod modCrop">
          <ac:chgData name="Ivan Juric" userId="4aed7a4a83920c34" providerId="LiveId" clId="{1EDEB539-3C2E-4652-8E7F-BBC2A8D3E0C0}" dt="2020-03-03T21:26:35.713" v="2110" actId="478"/>
          <ac:picMkLst>
            <pc:docMk/>
            <pc:sldMk cId="1025037222" sldId="268"/>
            <ac:picMk id="9" creationId="{E36AAE49-9F10-4817-BCCE-ADF7E9823AF4}"/>
          </ac:picMkLst>
        </pc:picChg>
        <pc:picChg chg="add mod">
          <ac:chgData name="Ivan Juric" userId="4aed7a4a83920c34" providerId="LiveId" clId="{1EDEB539-3C2E-4652-8E7F-BBC2A8D3E0C0}" dt="2020-03-03T21:32:40.547" v="2773" actId="1076"/>
          <ac:picMkLst>
            <pc:docMk/>
            <pc:sldMk cId="1025037222" sldId="268"/>
            <ac:picMk id="11" creationId="{7C884E94-3A1F-4C55-A9B0-D2026D5E2B31}"/>
          </ac:picMkLst>
        </pc:picChg>
        <pc:picChg chg="add del mod">
          <ac:chgData name="Ivan Juric" userId="4aed7a4a83920c34" providerId="LiveId" clId="{1EDEB539-3C2E-4652-8E7F-BBC2A8D3E0C0}" dt="2020-03-03T21:32:35.862" v="2769" actId="478"/>
          <ac:picMkLst>
            <pc:docMk/>
            <pc:sldMk cId="1025037222" sldId="268"/>
            <ac:picMk id="13" creationId="{0A8508A0-C10B-4015-9446-5AF5524557A9}"/>
          </ac:picMkLst>
        </pc:picChg>
        <pc:picChg chg="add mod modCrop">
          <ac:chgData name="Ivan Juric" userId="4aed7a4a83920c34" providerId="LiveId" clId="{1EDEB539-3C2E-4652-8E7F-BBC2A8D3E0C0}" dt="2020-03-03T21:32:49.582" v="2785" actId="1076"/>
          <ac:picMkLst>
            <pc:docMk/>
            <pc:sldMk cId="1025037222" sldId="268"/>
            <ac:picMk id="15" creationId="{B49E2CBA-C33E-4EE8-9B1A-822C5E0232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63B64-76CE-4A9E-BF3C-E70C755C4295}" type="datetimeFigureOut">
              <a:rPr lang="hr-HR" smtClean="0"/>
              <a:t>5.3.2020.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BA33B-FA06-4B3E-A8F0-D14A5E1D16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699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Porez po dohotku </a:t>
            </a:r>
            <a:r>
              <a:rPr lang="hr-HR" dirty="0" err="1"/>
              <a:t>placamo</a:t>
            </a:r>
            <a:r>
              <a:rPr lang="hr-HR" dirty="0"/>
              <a:t> na kraju godine u postotku</a:t>
            </a:r>
          </a:p>
          <a:p>
            <a:r>
              <a:rPr lang="hr-HR" dirty="0" err="1"/>
              <a:t>Pausalni</a:t>
            </a:r>
            <a:r>
              <a:rPr lang="hr-HR" dirty="0"/>
              <a:t> </a:t>
            </a:r>
            <a:r>
              <a:rPr lang="hr-HR" dirty="0" err="1"/>
              <a:t>placamo</a:t>
            </a:r>
            <a:r>
              <a:rPr lang="hr-HR" dirty="0"/>
              <a:t> svaki mjesec istu svotu ali na kraju godine razlika dobiti i </a:t>
            </a:r>
            <a:r>
              <a:rPr lang="hr-HR" dirty="0" err="1"/>
              <a:t>potrosnje</a:t>
            </a:r>
            <a:r>
              <a:rPr lang="hr-HR" dirty="0"/>
              <a:t> se </a:t>
            </a:r>
            <a:r>
              <a:rPr lang="hr-HR" dirty="0" err="1"/>
              <a:t>uracunava</a:t>
            </a:r>
            <a:r>
              <a:rPr lang="hr-HR" dirty="0"/>
              <a:t> i ako smo </a:t>
            </a:r>
            <a:r>
              <a:rPr lang="hr-HR" dirty="0" err="1"/>
              <a:t>previse</a:t>
            </a:r>
            <a:r>
              <a:rPr lang="hr-HR" dirty="0"/>
              <a:t> zaradili porezna uprava nam dize </a:t>
            </a:r>
            <a:r>
              <a:rPr lang="hr-HR" dirty="0" err="1"/>
              <a:t>mjesecne</a:t>
            </a:r>
            <a:r>
              <a:rPr lang="hr-HR" dirty="0"/>
              <a:t> poreze</a:t>
            </a:r>
          </a:p>
          <a:p>
            <a:r>
              <a:rPr lang="hr-HR" dirty="0" err="1"/>
              <a:t>Pdv</a:t>
            </a:r>
            <a:r>
              <a:rPr lang="hr-HR" dirty="0"/>
              <a:t> </a:t>
            </a:r>
            <a:r>
              <a:rPr lang="hr-HR" dirty="0" err="1"/>
              <a:t>placamo</a:t>
            </a:r>
            <a:r>
              <a:rPr lang="hr-HR" dirty="0"/>
              <a:t> 25% na svaki </a:t>
            </a:r>
            <a:r>
              <a:rPr lang="hr-HR" dirty="0" err="1"/>
              <a:t>racun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BA33B-FA06-4B3E-A8F0-D14A5E1D1682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871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BA33B-FA06-4B3E-A8F0-D14A5E1D1682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4180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BA33B-FA06-4B3E-A8F0-D14A5E1D1682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857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BA33B-FA06-4B3E-A8F0-D14A5E1D1682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476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0-HD-BTM.png">
            <a:extLst>
              <a:ext uri="{FF2B5EF4-FFF2-40B4-BE49-F238E27FC236}">
                <a16:creationId xmlns:a16="http://schemas.microsoft.com/office/drawing/2014/main" id="{83097D0D-CF2F-4E78-884D-CA78DDBDA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E46A792-9EC5-4FC3-AE69-E06C064550F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71600" y="1803407"/>
            <a:ext cx="9448796" cy="1825096"/>
          </a:xfrm>
        </p:spPr>
        <p:txBody>
          <a:bodyPr anchor="b"/>
          <a:lstStyle>
            <a:lvl1pPr algn="l">
              <a:defRPr sz="60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E8692D2-2654-4A31-9DAA-5B35DFE201B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632197"/>
            <a:ext cx="9448796" cy="685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141DC7-ADFE-44BA-BE18-F267CE05E3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909560" y="4314331"/>
            <a:ext cx="2910836" cy="374638"/>
          </a:xfrm>
        </p:spPr>
        <p:txBody>
          <a:bodyPr/>
          <a:lstStyle>
            <a:lvl1pPr>
              <a:defRPr/>
            </a:lvl1pPr>
          </a:lstStyle>
          <a:p>
            <a:pPr lvl="0"/>
            <a:fld id="{82342EE0-D718-4791-8084-DEEBAE1AA0A3}" type="datetime1">
              <a:rPr lang="hr-HR"/>
              <a:pPr lvl="0"/>
              <a:t>5.3.2020.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3B7F6A-2156-4FB0-862F-69BA1E7C24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371600" y="4323840"/>
            <a:ext cx="6400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DE1615-BAEC-4830-9BE3-48297FA568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077196" y="1430862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115AA12-F8E9-4B7A-83C4-E3E7472B5528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13373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23588-42E3-4CFC-900C-C5B5FCFE5D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772" y="4697364"/>
            <a:ext cx="10822033" cy="819357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7FAC85-B9E1-487F-A479-D8DDF5CDC28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81730" y="941438"/>
            <a:ext cx="10821841" cy="3478158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3CAA5-8586-443F-99CB-6B7C3D55FD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5516712"/>
            <a:ext cx="10820396" cy="701966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ADE3A-84D1-416C-8F9D-FE1160DA43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A6FE55-3007-4EF2-B6FC-3E9BDD2C93C6}" type="datetime1">
              <a:rPr lang="hr-HR"/>
              <a:pPr lvl="0"/>
              <a:t>5.3.2020.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D8F0D-7C3D-4293-B294-2A10CEB1F4C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69630-05A6-4A3F-8356-FD0109E18C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F7033E-A156-45A0-A9F1-5672BF7E2704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061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0-HD-BTM.png">
            <a:extLst>
              <a:ext uri="{FF2B5EF4-FFF2-40B4-BE49-F238E27FC236}">
                <a16:creationId xmlns:a16="http://schemas.microsoft.com/office/drawing/2014/main" id="{B6FE7FF1-AAD8-488E-B208-7BCE9660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6C7D87D-1DAF-478B-AEA7-F29ED6D27A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753529"/>
            <a:ext cx="10820396" cy="2802471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42D6F-56E0-4A5A-9FFB-491728F3155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4466" y="3649132"/>
            <a:ext cx="10130518" cy="999064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2F34C-D2C9-4166-8B98-6334644A27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814453" y="381003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CDC74DC-78B8-4740-8CA0-3D0151361107}" type="datetime1">
              <a:rPr lang="hr-HR"/>
              <a:pPr lvl="0"/>
              <a:t>5.3.2020.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2D8D0-8979-4EBC-8687-B5AA596993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85800" y="379942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C01AC-2724-4BA6-8FC6-E388A7874E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559A35A-F9F9-4F3E-B6CD-41F40DC0CE2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018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0-HD-BTM.png">
            <a:extLst>
              <a:ext uri="{FF2B5EF4-FFF2-40B4-BE49-F238E27FC236}">
                <a16:creationId xmlns:a16="http://schemas.microsoft.com/office/drawing/2014/main" id="{BA164F56-5617-45D9-A56A-4CF1C23A1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B65126F-72B0-4FCF-9DBD-49065C07E9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466" y="753529"/>
            <a:ext cx="10151531" cy="2604494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F3174-AB9F-43CA-BF43-F5CA646E334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03861" y="3365558"/>
            <a:ext cx="9592732" cy="44444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3E3E035-26BC-4941-A745-89D2E5745E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4466" y="3959864"/>
            <a:ext cx="10151531" cy="679874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3EB7D38-F183-4189-A3D6-53E828C22E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814453" y="381003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26B9C5F-CDCA-4AA9-B81F-A26ED5F5B087}" type="datetime1">
              <a:rPr lang="hr-HR"/>
              <a:pPr lvl="0"/>
              <a:t>5.3.2020.</a:t>
            </a:fld>
            <a:endParaRPr lang="hr-H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94E0CF4-E69E-4E36-AAA7-A3594ACA86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85800" y="379942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FEC5BFD-0560-4805-9737-8387794B90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AAF732F-6517-4E65-9D19-2E404578E48D}" type="slidenum">
              <a:t>‹#›</a:t>
            </a:fld>
            <a:endParaRPr lang="hr-H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971AA-1BD6-4518-AF05-AD6C1E07830B}"/>
              </a:ext>
            </a:extLst>
          </p:cNvPr>
          <p:cNvSpPr txBox="1"/>
          <p:nvPr/>
        </p:nvSpPr>
        <p:spPr>
          <a:xfrm>
            <a:off x="476246" y="933446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entury Gothic"/>
              </a:rPr>
              <a:t>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2DBFC0-DA6D-4CEC-99F6-6E7FF7571D11}"/>
              </a:ext>
            </a:extLst>
          </p:cNvPr>
          <p:cNvSpPr txBox="1"/>
          <p:nvPr/>
        </p:nvSpPr>
        <p:spPr>
          <a:xfrm>
            <a:off x="10984230" y="270129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4240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0-HD-BTM.png">
            <a:extLst>
              <a:ext uri="{FF2B5EF4-FFF2-40B4-BE49-F238E27FC236}">
                <a16:creationId xmlns:a16="http://schemas.microsoft.com/office/drawing/2014/main" id="{4D5F8019-B5FA-4F65-B89C-F043EC56B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027735-A97C-42A7-93EB-C1ECDFF35C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493" y="1124702"/>
            <a:ext cx="10146182" cy="2511838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E81EF-DD0E-4DAC-AA27-6ACE859098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4466" y="3648318"/>
            <a:ext cx="10144655" cy="9998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30B07-14DF-4EF3-8D2D-ACC5DD5820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814453" y="378881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2454E41-BB38-403F-B64D-5D95BC393853}" type="datetime1">
              <a:rPr lang="hr-HR"/>
              <a:pPr lvl="0"/>
              <a:t>5.3.2020.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D11A2-A317-4712-93FA-0EC3A4415B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85800" y="378881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0CBED-933C-4E69-9DE5-BB2A73FE0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AA2E60D-213E-4541-914A-E16462891DE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9663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18C8-81FA-4B1C-8E1C-04D52C20A6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3" y="761996"/>
            <a:ext cx="8610603" cy="13038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1438A-C27C-4779-A1D4-599C1D7699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2202076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1399B-FF79-4CE3-B7F5-8D255A5F18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2904564"/>
            <a:ext cx="3456432" cy="331413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08D38E-527C-42C4-8B82-AF633F4FC7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68802" y="2201335"/>
            <a:ext cx="3456432" cy="626537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FEAFB3E-957A-4B87-A011-08EA429CFCB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66854" y="2904070"/>
            <a:ext cx="3456432" cy="33146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CF35B4A-0F3C-4733-9022-4A230610E5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51804" y="2192868"/>
            <a:ext cx="3456432" cy="626537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B4590C0-C011-4F52-95ED-90CC139E65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51804" y="2904564"/>
            <a:ext cx="3456432" cy="331413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9553A506-61B7-41B8-976D-6C51C9B4DD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EE56C0-83BF-47EB-885A-71AF58F505E0}" type="datetime1">
              <a:rPr lang="hr-HR"/>
              <a:pPr lvl="0"/>
              <a:t>5.3.2020.</a:t>
            </a:fld>
            <a:endParaRPr lang="hr-HR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BD5448E-AE79-4C9E-9D0A-B9CCB0AF40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6C02A1-7ED2-4120-BC15-E1105FE641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8E96BC-ECD3-4225-B220-AEA16AE6A59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2436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FD15-3B45-412F-9163-673DAEB0CA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3" y="761996"/>
            <a:ext cx="8610603" cy="12954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30835-1BBD-477D-9404-51A00DB6D2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8616" y="4190996"/>
            <a:ext cx="3451585" cy="6827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0DC6FD1-9AEF-469C-BB93-5F24D930DD5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88616" y="2362196"/>
            <a:ext cx="3451585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668FA25-5C3D-43A8-A029-73A6FC1934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8616" y="4873761"/>
            <a:ext cx="3451585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6AE8719-0CDD-4BB6-9FB2-A4E046F110C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74261" y="4190996"/>
            <a:ext cx="3448933" cy="6827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680BFA-FC98-4710-8D96-9EE92C5A8CA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374261" y="2362196"/>
            <a:ext cx="3448933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4853216-5443-4CB6-862B-E9018ED23D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74261" y="4873761"/>
            <a:ext cx="3448933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0661C30-8A34-48B6-B23B-DE53A652D9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49728" y="4190996"/>
            <a:ext cx="3456468" cy="6827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DEC1D0B-2F39-4711-AB20-2F105DC02C7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049856" y="2362196"/>
            <a:ext cx="3447882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7969DF9-9264-401F-8904-34ACCFAA0F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49728" y="4873761"/>
            <a:ext cx="3452445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143DF098-CDAB-4491-AF75-DBB3F638C6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B48494-0D73-4FB7-9B46-909E8F6EAF2B}" type="datetime1">
              <a:rPr lang="hr-HR"/>
              <a:pPr lvl="0"/>
              <a:t>5.3.2020.</a:t>
            </a:fld>
            <a:endParaRPr lang="hr-HR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A91CD468-07FA-4C78-AD03-D37DD94513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9E47763E-4ADD-4936-9294-7AA24FA2F5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F5704D-B95E-42CA-8FBE-39EEA79578A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6986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D017C-7EBE-45E0-9829-0AEA685D22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57EC4-6213-4F8C-BF75-077C7856EF4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E1F14-B2ED-43AD-857B-6600852443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60DB38-BE84-40A0-BD09-95EB1D7463A8}" type="datetime1">
              <a:rPr lang="hr-HR"/>
              <a:pPr lvl="0"/>
              <a:t>5.3.2020.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A497B-7773-4780-AEEF-1791BCFD9C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8CF43-706C-4CA9-9F87-EE1388407B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5DBDDF-88A4-4171-A53F-059C4F9C7B2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8406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0-HD-BTM.png">
            <a:extLst>
              <a:ext uri="{FF2B5EF4-FFF2-40B4-BE49-F238E27FC236}">
                <a16:creationId xmlns:a16="http://schemas.microsoft.com/office/drawing/2014/main" id="{6A2D4E20-EF26-41BF-98ED-54F01797A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Vertical Title 1">
            <a:extLst>
              <a:ext uri="{FF2B5EF4-FFF2-40B4-BE49-F238E27FC236}">
                <a16:creationId xmlns:a16="http://schemas.microsoft.com/office/drawing/2014/main" id="{74741CF2-F775-43F5-904F-FAF08DE0D7B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448796" y="745062"/>
            <a:ext cx="2057400" cy="3903134"/>
          </a:xfrm>
        </p:spPr>
        <p:txBody>
          <a:bodyPr vert="eaVert"/>
          <a:lstStyle>
            <a:lvl1pPr algn="l"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09385404-FFA8-400B-BBD1-3CAB2D841F4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024466" y="745071"/>
            <a:ext cx="8204197" cy="39031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9832C6-A0C9-4587-AD27-023278F058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814453" y="379942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D2E475D-E27E-4159-9060-D34E04466929}" type="datetime1">
              <a:rPr lang="hr-HR"/>
              <a:pPr lvl="0"/>
              <a:t>5.3.2020.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3808CC-B38B-4B4A-9A4F-0EC277058A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85800" y="381003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004EC2-318A-4EAF-90C2-E4B11F8869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06AB606-4817-4B34-BC17-76B80A9CD0EC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64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40FC-F41D-43E2-AD04-E7845BBD94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AE4F3-9A98-4C28-AF8C-B7DABB8B091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E00D9-915D-4ED8-A834-83DBB59852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7A7A07-E1D6-4A13-8A26-B34B67E75F89}" type="datetime1">
              <a:rPr lang="hr-HR"/>
              <a:pPr lvl="0"/>
              <a:t>5.3.2020.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6C2DF-D2E1-424F-86C6-4AE73E907A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EBA1E-CE0D-4B0A-AFA0-2F7C5B90BF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DF8F5F-157D-4B5E-A048-1CE4E937EF5E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0407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0-HD-BTM.png">
            <a:extLst>
              <a:ext uri="{FF2B5EF4-FFF2-40B4-BE49-F238E27FC236}">
                <a16:creationId xmlns:a16="http://schemas.microsoft.com/office/drawing/2014/main" id="{548BEB64-9F6C-4AA0-8321-B469A3BBA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B643A82-7B6F-4364-8C21-9BA462DC35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753529"/>
            <a:ext cx="10820396" cy="2801931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EA305DA-4961-4DA3-B74D-77FB27DC35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4466" y="3641726"/>
            <a:ext cx="10490197" cy="955676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EFF4C7-C141-4D48-A028-3DF5EBA72E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814453" y="381003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F7ABF61-7126-4B8C-BAC6-218E74DC18F1}" type="datetime1">
              <a:rPr lang="hr-HR"/>
              <a:pPr lvl="0"/>
              <a:t>5.3.2020.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C91694-D402-46AD-A7A4-76D280711D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85800" y="381003"/>
            <a:ext cx="6991493" cy="36406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821790-63D0-4BDD-A7EC-D596712EEA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3469031-23D1-45AD-A5C8-199FD8F65C6C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977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E59CF-1299-4DF5-BB91-E8A710C4011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51E25-0A64-47A1-91A9-5E825A1F715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2194560"/>
            <a:ext cx="5333996" cy="4024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C954F-07C4-474E-9DF3-966BE738FEE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2194560"/>
            <a:ext cx="5333996" cy="4024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F6A28-649C-478D-9160-823CA6E9A9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D21E02-BB62-4A8C-8DE5-183B7CCD40A2}" type="datetime1">
              <a:rPr lang="hr-HR"/>
              <a:pPr lvl="0"/>
              <a:t>5.3.2020.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56411-16C7-4C85-8535-BB87AB212E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F868E-FA7B-4975-8183-295EECCC25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86EF7A-CFD8-4195-BA36-3938AF7F04C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596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D7372-50D1-46E4-BC5F-1FDD1608CC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3" y="761996"/>
            <a:ext cx="8610603" cy="12954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E57B5-E179-418E-B5D9-4B1568304E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9" y="2183797"/>
            <a:ext cx="5079994" cy="823910"/>
          </a:xfrm>
        </p:spPr>
        <p:txBody>
          <a:bodyPr anchor="b"/>
          <a:lstStyle>
            <a:lvl1pPr marL="0" indent="0">
              <a:buNone/>
              <a:defRPr sz="28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2A4C2-A0A8-449A-9984-A6CEA9F2615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85800" y="3132670"/>
            <a:ext cx="5311777" cy="30860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14A3A7-9844-4DD7-BFC3-1C7BED2DF99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400800" y="2183797"/>
            <a:ext cx="5105396" cy="823910"/>
          </a:xfrm>
        </p:spPr>
        <p:txBody>
          <a:bodyPr anchor="b"/>
          <a:lstStyle>
            <a:lvl1pPr marL="0" indent="0">
              <a:buNone/>
              <a:defRPr sz="28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39FEE7-8ED8-4F6C-A99D-ABB46490989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3132670"/>
            <a:ext cx="5333996" cy="30860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893642-68C8-40F8-AFD3-EA1B9195F3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3B4778-2EB4-4DB1-90DA-1687EFF199C3}" type="datetime1">
              <a:rPr lang="hr-HR"/>
              <a:pPr lvl="0"/>
              <a:t>5.3.2020.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D859C1-7D47-4FC7-BC3E-23209625ABA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3D7D3A-F1E2-4961-9C11-E2A1302783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C288C2-2FDD-41F3-BFEB-B3DA9AEFF941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551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4EA2-BB59-47AE-9583-22BA306746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8F955-D879-4439-A172-902DD61357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37F589-5710-42B4-95F5-C88A47CB2A94}" type="datetime1">
              <a:rPr lang="hr-HR"/>
              <a:pPr lvl="0"/>
              <a:t>5.3.2020.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3B145-8494-4596-80B5-3CC7C9AD37C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4F248-D7A1-424E-98C4-04D8552551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FBA06A-4A56-46FB-83DF-71D7F8979A84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142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646D6-462B-4AAC-9A35-7FA1B664D9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9A356F-D8A1-4854-8661-5C6E31B5F5BA}" type="datetime1">
              <a:rPr lang="hr-HR"/>
              <a:pPr lvl="0"/>
              <a:t>5.3.2020.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5E925-908E-4DC6-B06D-533C1C5786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9FC92-554D-4D9C-BF67-A956CF2FA5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F0EF0E-A7DD-40B0-A22F-1FF51AF4CFE7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362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4DDF-1016-4750-A826-68102CE6A2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524003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21794-D8E4-4192-A933-F162ABCB80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95577" y="746763"/>
            <a:ext cx="6510619" cy="5471925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DAE7C-1316-401C-AF6F-9C1D3088041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85800" y="3124203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1D466-F7D8-423C-A299-94A4FF0887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9C3494-C76E-48F0-BED6-E3789C3A172D}" type="datetime1">
              <a:rPr lang="hr-HR"/>
              <a:pPr lvl="0"/>
              <a:t>5.3.2020.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7775E-986E-4CC6-9DF2-310308907F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C6C48-48EC-4309-8447-5B42652E60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D9D78B-796D-40F3-BAE8-CEBE8CBE6B5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184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BD96-05CA-45C4-94B0-B5F263CB94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524003"/>
            <a:ext cx="6873243" cy="1600200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75D07-3DBC-45AD-A54C-50A48633589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861233" y="751243"/>
            <a:ext cx="3644962" cy="5467444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6F802-54F4-47DC-8581-13522CF3314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85800" y="3124203"/>
            <a:ext cx="6873243" cy="309448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C6E26-38E6-4139-8F5C-274BE40A99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C615BF-A993-414C-A9C3-F9B978FDFEB0}" type="datetime1">
              <a:rPr lang="hr-HR"/>
              <a:pPr lvl="0"/>
              <a:t>5.3.2020.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12589-1570-445B-8F46-561A794C69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65367-C5F4-48D9-90C8-D89C496EA7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9E9838-AA1C-4A83-8A5F-C9D5D216214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696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0-HD-TOP.png">
            <a:extLst>
              <a:ext uri="{FF2B5EF4-FFF2-40B4-BE49-F238E27FC236}">
                <a16:creationId xmlns:a16="http://schemas.microsoft.com/office/drawing/2014/main" id="{F0C520A3-53B9-413D-AA7C-968D0776419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12191996" cy="14414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7B8A1FA-EF7A-42A6-B3CF-3FED34C29F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3" y="764374"/>
            <a:ext cx="8610603" cy="1293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AC12DF-C655-4AF9-B030-0AAED00746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396" cy="402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B95273-A48E-4827-8D8B-13B80BC5087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595360" y="6356351"/>
            <a:ext cx="291083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5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19030183-D7C2-45A6-88E7-C6DE25D50149}" type="datetime1">
              <a:rPr lang="hr-HR"/>
              <a:pPr lvl="0"/>
              <a:t>5.3.2020.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A3F497-DF85-456C-B5E5-DC3A168D976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85800" y="6355848"/>
            <a:ext cx="7772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5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777BF7-85F9-404F-AD79-6D3BD983471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62996" y="381003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5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E37FFC69-CFB5-4143-ABD0-C85F12167E48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r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r-HR" sz="4000" b="0" i="0" u="none" strike="noStrike" kern="1200" cap="all" spc="0" baseline="0">
          <a:solidFill>
            <a:srgbClr val="FFFFFF"/>
          </a:solidFill>
          <a:uFillTx/>
          <a:latin typeface="Century Gothic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hr-HR" sz="2200" b="0" i="0" u="none" strike="noStrike" kern="1200" cap="none" spc="0" baseline="0">
          <a:solidFill>
            <a:srgbClr val="FFFFFF"/>
          </a:solidFill>
          <a:uFillTx/>
          <a:latin typeface="Century Gothic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2000" b="0" i="0" u="none" strike="noStrike" kern="1200" cap="none" spc="0" baseline="0">
          <a:solidFill>
            <a:srgbClr val="FFFFFF"/>
          </a:solidFill>
          <a:uFillTx/>
          <a:latin typeface="Century Gothic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FFFFFF"/>
          </a:solidFill>
          <a:uFillTx/>
          <a:latin typeface="Century Gothic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600" b="0" i="0" u="none" strike="noStrike" kern="1200" cap="none" spc="0" baseline="0">
          <a:solidFill>
            <a:srgbClr val="FFFFFF"/>
          </a:solidFill>
          <a:uFillTx/>
          <a:latin typeface="Century Gothic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600" b="0" i="0" u="none" strike="noStrike" kern="1200" cap="none" spc="0" baseline="0">
          <a:solidFill>
            <a:srgbClr val="FFFFFF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4aed7a4a83920c34/Radna%20povr&#353;ina/Skola/Obrt/Zakoni;%20pravilnici;%20bro&#353;ure/KPI%20popunjeni%20primjer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9843D6-445A-43DA-9362-37CC9FE85AC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r-HR" dirty="0"/>
              <a:t>OTVARANJE Biznisa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C9F918-05D3-4F10-8613-BA997073C93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632197"/>
            <a:ext cx="9448796" cy="1825096"/>
          </a:xfrm>
        </p:spPr>
        <p:txBody>
          <a:bodyPr/>
          <a:lstStyle/>
          <a:p>
            <a:pPr lvl="0"/>
            <a:r>
              <a:rPr lang="hr-HR" dirty="0"/>
              <a:t>Ime i prezime: Ivan Jurić i Karlo </a:t>
            </a:r>
            <a:r>
              <a:rPr lang="hr-HR" dirty="0" smtClean="0"/>
              <a:t>Dvornik, 3. A</a:t>
            </a:r>
            <a:endParaRPr lang="hr-HR" dirty="0"/>
          </a:p>
          <a:p>
            <a:pPr lvl="0"/>
            <a:r>
              <a:rPr lang="hr-HR" dirty="0" smtClean="0"/>
              <a:t>Školska </a:t>
            </a:r>
            <a:r>
              <a:rPr lang="hr-HR" dirty="0"/>
              <a:t>god. </a:t>
            </a:r>
            <a:r>
              <a:rPr lang="hr-HR" smtClean="0"/>
              <a:t>2019./2020.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4DD394-736D-41E0-A528-33700C3D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8800" dirty="0">
                <a:solidFill>
                  <a:srgbClr val="FF0000"/>
                </a:solidFill>
              </a:rPr>
              <a:t>K</a:t>
            </a:r>
            <a:r>
              <a:rPr lang="hr-HR" sz="8800" dirty="0"/>
              <a:t>r</a:t>
            </a:r>
            <a:r>
              <a:rPr lang="hr-HR" sz="8800" dirty="0">
                <a:solidFill>
                  <a:schemeClr val="accent1"/>
                </a:solidFill>
              </a:rPr>
              <a:t>a</a:t>
            </a:r>
            <a:r>
              <a:rPr lang="hr-HR" sz="8800" dirty="0">
                <a:solidFill>
                  <a:srgbClr val="FF0000"/>
                </a:solidFill>
              </a:rPr>
              <a:t>j</a:t>
            </a:r>
            <a:r>
              <a:rPr lang="hr-HR" sz="8800" dirty="0"/>
              <a:t>!</a:t>
            </a:r>
            <a:r>
              <a:rPr lang="hr-HR" sz="8800" dirty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BD3A74-0182-4C29-ACB2-037B00917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Hvala vam na pažnji…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/>
              <a:t>                                                              </a:t>
            </a:r>
            <a:r>
              <a:rPr lang="hr-HR" sz="10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hr-HR" sz="3200" dirty="0"/>
          </a:p>
        </p:txBody>
      </p:sp>
      <p:pic>
        <p:nvPicPr>
          <p:cNvPr id="11" name="Slika 10" descr="Slika na kojoj se prikazuje osoba, kravata, na zatvorenom, nošenje&#10;&#10;Opis je automatski generiran">
            <a:extLst>
              <a:ext uri="{FF2B5EF4-FFF2-40B4-BE49-F238E27FC236}">
                <a16:creationId xmlns:a16="http://schemas.microsoft.com/office/drawing/2014/main" id="{7C884E94-3A1F-4C55-A9B0-D2026D5E2B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41" y="2018478"/>
            <a:ext cx="3363311" cy="4376292"/>
          </a:xfrm>
          <a:prstGeom prst="rect">
            <a:avLst/>
          </a:prstGeom>
        </p:spPr>
      </p:pic>
      <p:pic>
        <p:nvPicPr>
          <p:cNvPr id="15" name="Slika 14" descr="Slika na kojoj se prikazuje muškarac, nošenje, gledanje, tamno&#10;&#10;Opis je automatski generiran">
            <a:extLst>
              <a:ext uri="{FF2B5EF4-FFF2-40B4-BE49-F238E27FC236}">
                <a16:creationId xmlns:a16="http://schemas.microsoft.com/office/drawing/2014/main" id="{B49E2CBA-C33E-4EE8-9B1A-822C5E0232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8" t="7254" r="19536" b="32901"/>
          <a:stretch/>
        </p:blipFill>
        <p:spPr>
          <a:xfrm>
            <a:off x="2144683" y="2697910"/>
            <a:ext cx="3243396" cy="41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3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8B44C1-B020-4DF5-B130-09C804561B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3" y="930164"/>
            <a:ext cx="8610603" cy="1308533"/>
          </a:xfrm>
        </p:spPr>
        <p:txBody>
          <a:bodyPr anchorCtr="1"/>
          <a:lstStyle/>
          <a:p>
            <a:pPr lvl="0" algn="ctr"/>
            <a:r>
              <a:rPr lang="hr-HR" sz="4800" dirty="0"/>
              <a:t>Zašto otvoriti biznis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F2B952-9324-4B3E-87CA-31EF6986844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2806266"/>
            <a:ext cx="10820396" cy="3412421"/>
          </a:xfrm>
        </p:spPr>
        <p:txBody>
          <a:bodyPr/>
          <a:lstStyle/>
          <a:p>
            <a:pPr lvl="0"/>
            <a:r>
              <a:rPr lang="hr-HR" sz="3600" dirty="0"/>
              <a:t>Zbog imovinske situacije</a:t>
            </a:r>
          </a:p>
          <a:p>
            <a:pPr lvl="0"/>
            <a:r>
              <a:rPr lang="hr-HR" sz="3600" dirty="0"/>
              <a:t>Zbog želje da bude „sam svoj šef”</a:t>
            </a:r>
          </a:p>
          <a:p>
            <a:pPr lvl="0"/>
            <a:r>
              <a:rPr lang="hr-HR" sz="3600" dirty="0"/>
              <a:t>Zbog ne mogućnosti nalaženja posla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0008EF-59CB-4B7D-BBD6-AF2C92907F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876924"/>
          </a:xfrm>
        </p:spPr>
        <p:txBody>
          <a:bodyPr anchorCtr="1">
            <a:noAutofit/>
          </a:bodyPr>
          <a:lstStyle/>
          <a:p>
            <a:pPr lvl="0" algn="ctr"/>
            <a:r>
              <a:rPr lang="hr-HR" sz="4800" dirty="0"/>
              <a:t>Glavne Razlike između obrta i tvrtke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C90769-BDAC-4D86-81FA-CBC0AB484BD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6697" y="2165683"/>
            <a:ext cx="11165308" cy="4692316"/>
          </a:xfrm>
        </p:spPr>
        <p:txBody>
          <a:bodyPr/>
          <a:lstStyle/>
          <a:p>
            <a:pPr lvl="0"/>
            <a:r>
              <a:rPr lang="hr-HR" sz="3600" dirty="0"/>
              <a:t>Troškovi osnivanja</a:t>
            </a:r>
          </a:p>
          <a:p>
            <a:pPr lvl="0"/>
            <a:endParaRPr lang="hr-HR" sz="3600" dirty="0"/>
          </a:p>
          <a:p>
            <a:pPr lvl="0"/>
            <a:r>
              <a:rPr lang="hr-HR" sz="3600" dirty="0"/>
              <a:t>plaće i prateće obveze</a:t>
            </a:r>
          </a:p>
          <a:p>
            <a:pPr lvl="0"/>
            <a:endParaRPr lang="hr-HR" sz="3600" dirty="0"/>
          </a:p>
          <a:p>
            <a:pPr lvl="0"/>
            <a:r>
              <a:rPr lang="hr-HR" sz="3600" dirty="0"/>
              <a:t>Odgovornost </a:t>
            </a:r>
          </a:p>
          <a:p>
            <a:pPr lvl="0"/>
            <a:endParaRPr lang="hr-HR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2B54D1-CE6B-4950-97CB-74DF134E4C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>
            <a:noAutofit/>
          </a:bodyPr>
          <a:lstStyle/>
          <a:p>
            <a:pPr lvl="0" algn="ctr"/>
            <a:r>
              <a:rPr lang="hr-HR" sz="4400" dirty="0"/>
              <a:t>Što otvoriti obrt ili trgovačko društvo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7B1C554-370E-4B6A-8A00-1F0B73BCA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333996" cy="4024128"/>
          </a:xfrm>
        </p:spPr>
        <p:txBody>
          <a:bodyPr/>
          <a:lstStyle/>
          <a:p>
            <a:pPr marL="0" indent="0" algn="ctr">
              <a:buNone/>
            </a:pPr>
            <a:r>
              <a:rPr lang="hr-HR" sz="4000" b="1" i="1" dirty="0"/>
              <a:t>Obrt</a:t>
            </a:r>
          </a:p>
          <a:p>
            <a:r>
              <a:rPr lang="hr-HR" sz="2800" dirty="0"/>
              <a:t>Slobodni</a:t>
            </a:r>
          </a:p>
          <a:p>
            <a:endParaRPr lang="hr-HR" sz="2800" dirty="0"/>
          </a:p>
          <a:p>
            <a:r>
              <a:rPr lang="hr-HR" sz="2800" dirty="0"/>
              <a:t>Vezani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ED0F5A1C-E5A3-4F4A-849D-CFDF63663666}"/>
              </a:ext>
            </a:extLst>
          </p:cNvPr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sz="4000" b="1" i="1" dirty="0"/>
              <a:t>Tvrtka</a:t>
            </a:r>
          </a:p>
          <a:p>
            <a:r>
              <a:rPr lang="hr-HR" sz="2800" dirty="0"/>
              <a:t>J.D.O.O.</a:t>
            </a:r>
          </a:p>
          <a:p>
            <a:endParaRPr lang="hr-HR" sz="2800" dirty="0"/>
          </a:p>
          <a:p>
            <a:r>
              <a:rPr lang="hr-HR" sz="2800" dirty="0"/>
              <a:t>D.O.O.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52DC39B-DC2D-4096-A9D7-8566C68F8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573" y="4382973"/>
            <a:ext cx="3143250" cy="219075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B760BA5-4ACF-41BF-8598-93889E524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8" y="4487748"/>
            <a:ext cx="3790950" cy="198120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2E740810-1F23-4DD3-91C8-1472FB3D85C1}"/>
              </a:ext>
            </a:extLst>
          </p:cNvPr>
          <p:cNvSpPr/>
          <p:nvPr/>
        </p:nvSpPr>
        <p:spPr>
          <a:xfrm>
            <a:off x="3046234" y="4550312"/>
            <a:ext cx="1528354" cy="1856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b="1" i="1" dirty="0" err="1">
                <a:latin typeface="Bellota" panose="02010503040000020004" pitchFamily="50" charset="-18"/>
                <a:ea typeface="Bellota" panose="02010503040000020004" pitchFamily="50" charset="-18"/>
              </a:rPr>
              <a:t>s</a:t>
            </a:r>
            <a:r>
              <a:rPr lang="hr-HR" sz="2500" b="1" i="1" dirty="0" err="1">
                <a:solidFill>
                  <a:sysClr val="windowText" lastClr="000000"/>
                </a:solidFill>
                <a:latin typeface="Bellota" panose="02010503040000020004" pitchFamily="50" charset="-18"/>
                <a:ea typeface="Bellota" panose="02010503040000020004" pitchFamily="50" charset="-18"/>
              </a:rPr>
              <a:t>Obrt</a:t>
            </a:r>
            <a:r>
              <a:rPr lang="hr-HR" sz="2500" b="1" i="1" dirty="0">
                <a:solidFill>
                  <a:sysClr val="windowText" lastClr="000000"/>
                </a:solidFill>
                <a:latin typeface="Bellota" panose="02010503040000020004" pitchFamily="50" charset="-18"/>
                <a:ea typeface="Bellota" panose="02010503040000020004" pitchFamily="50" charset="-18"/>
              </a:rPr>
              <a:t> za čišćenje Mali </a:t>
            </a:r>
            <a:r>
              <a:rPr lang="hr-HR" sz="2500" b="1" i="1" dirty="0" err="1">
                <a:solidFill>
                  <a:sysClr val="windowText" lastClr="000000"/>
                </a:solidFill>
                <a:latin typeface="Bellota" panose="02010503040000020004" pitchFamily="50" charset="-18"/>
                <a:ea typeface="Bellota" panose="02010503040000020004" pitchFamily="50" charset="-18"/>
              </a:rPr>
              <a:t>Silov</a:t>
            </a:r>
            <a:endParaRPr lang="hr-HR" sz="2500" b="1" i="1" dirty="0">
              <a:latin typeface="Bellota" panose="02010503040000020004" pitchFamily="50" charset="-18"/>
              <a:ea typeface="Bellota" panose="02010503040000020004" pitchFamily="50" charset="-18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86E381-3129-4EFB-B6E3-4262002ADB3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r>
              <a:rPr lang="hr-HR" dirty="0"/>
              <a:t>NKD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0061871-B1B4-4AAF-9B41-0B1978503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" t="-400" r="-1777" b="50000"/>
          <a:stretch/>
        </p:blipFill>
        <p:spPr>
          <a:xfrm>
            <a:off x="117601" y="639312"/>
            <a:ext cx="6261888" cy="5238974"/>
          </a:xfrm>
        </p:spPr>
      </p:pic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2A12456-F652-4CD0-9C0D-4C74ED7DAF51}"/>
              </a:ext>
            </a:extLst>
          </p:cNvPr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r>
              <a:rPr lang="hr-HR" dirty="0"/>
              <a:t>Nacionalna klasifikacija djelatnosti</a:t>
            </a:r>
          </a:p>
          <a:p>
            <a:r>
              <a:rPr lang="hr-HR" dirty="0"/>
              <a:t> 25 Proizvodnja gotovih metalnih proizvoda, osi strojeva i opreme</a:t>
            </a:r>
          </a:p>
          <a:p>
            <a:r>
              <a:rPr lang="hr-HR" dirty="0"/>
              <a:t>25.62 – Strojna obrada metala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71A6ED-433C-4021-A951-BA2B7F69C9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hr-HR" sz="3600">
                <a:solidFill>
                  <a:schemeClr val="bg1"/>
                </a:solidFill>
              </a:rPr>
              <a:t>Obrazovanje za nkd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EC7E71-F6E7-4C42-8A5E-669F601C93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hr-HR" sz="2000" b="1" dirty="0">
                <a:solidFill>
                  <a:schemeClr val="bg1"/>
                </a:solidFill>
              </a:rPr>
              <a:t>PRAVILNIK</a:t>
            </a:r>
            <a:r>
              <a:rPr lang="hr-HR" sz="2000" dirty="0">
                <a:solidFill>
                  <a:schemeClr val="bg1"/>
                </a:solidFill>
              </a:rPr>
              <a:t> </a:t>
            </a:r>
            <a:r>
              <a:rPr lang="hr-HR" sz="2000" b="1" dirty="0">
                <a:solidFill>
                  <a:schemeClr val="bg1"/>
                </a:solidFill>
              </a:rPr>
              <a:t>O VEZANIM OBRTIMA</a:t>
            </a:r>
          </a:p>
          <a:p>
            <a:r>
              <a:rPr lang="hr-HR" sz="2000" dirty="0">
                <a:solidFill>
                  <a:schemeClr val="bg1"/>
                </a:solidFill>
              </a:rPr>
              <a:t>Ovim Pravilnikom propisuju se vezani obrti, stupanj i vrsta stručne spreme potrebne za njihovo obavljanje</a:t>
            </a:r>
          </a:p>
        </p:txBody>
      </p:sp>
      <p:pic>
        <p:nvPicPr>
          <p:cNvPr id="5" name="Slik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A2F8A9D7-0F6A-4E88-BBB0-CEC45F7946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r="1401"/>
          <a:stretch/>
        </p:blipFill>
        <p:spPr>
          <a:xfrm>
            <a:off x="4756824" y="875508"/>
            <a:ext cx="7413508" cy="5106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4AF593-8BDC-456D-A501-8BBB28EA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Porezi i prirezi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C15DA2-845A-40C9-84CC-AE6C52B5C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 dohotku, Paušalni obrt, po PDV-u</a:t>
            </a:r>
          </a:p>
          <a:p>
            <a:endParaRPr lang="hr-HR" dirty="0"/>
          </a:p>
          <a:p>
            <a:r>
              <a:rPr lang="hr-HR" dirty="0"/>
              <a:t>Prirezi (ovise o gradu ili općini) se dodaju na porez</a:t>
            </a:r>
          </a:p>
          <a:p>
            <a:endParaRPr lang="hr-HR" dirty="0"/>
          </a:p>
          <a:p>
            <a:r>
              <a:rPr lang="hr-HR" dirty="0"/>
              <a:t>Dodatni Troškovi  (</a:t>
            </a:r>
            <a:r>
              <a:rPr lang="hr-HR" u="sng" dirty="0"/>
              <a:t>npr.</a:t>
            </a:r>
            <a:r>
              <a:rPr lang="hr-HR" dirty="0"/>
              <a:t> Obrtnička komora - 70kn mjesečno)</a:t>
            </a:r>
          </a:p>
        </p:txBody>
      </p:sp>
    </p:spTree>
    <p:extLst>
      <p:ext uri="{BB962C8B-B14F-4D97-AF65-F5344CB8AC3E}">
        <p14:creationId xmlns:p14="http://schemas.microsoft.com/office/powerpoint/2010/main" val="205906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C4CA75-1571-4562-B802-50520D3F5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3" y="764374"/>
            <a:ext cx="8610603" cy="1293025"/>
          </a:xfrm>
        </p:spPr>
        <p:txBody>
          <a:bodyPr/>
          <a:lstStyle/>
          <a:p>
            <a:pPr algn="ctr"/>
            <a:r>
              <a:rPr lang="hr-HR"/>
              <a:t>Specifičnosti obrta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89514F-6ECB-4250-AD3C-7D729CC67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396" cy="4024128"/>
          </a:xfrm>
        </p:spPr>
        <p:txBody>
          <a:bodyPr/>
          <a:lstStyle/>
          <a:p>
            <a:r>
              <a:rPr lang="hr-HR" sz="2400" dirty="0"/>
              <a:t> Obrt je samostalno i trajno obavljanje dopuštenih gospodarskih djelatnosti</a:t>
            </a:r>
          </a:p>
          <a:p>
            <a:r>
              <a:rPr lang="hr-HR" sz="2400" dirty="0"/>
              <a:t>Za obavljanje slobodnih i vezanih obrta obrtnik mora imati obrtnicu.</a:t>
            </a:r>
          </a:p>
          <a:p>
            <a:r>
              <a:rPr lang="hr-HR" sz="2400" dirty="0"/>
              <a:t>Pomoć od obitelji… </a:t>
            </a:r>
          </a:p>
          <a:p>
            <a:r>
              <a:rPr lang="hr-HR" sz="2400" dirty="0"/>
              <a:t>Jednostavno knjigovodstvo-KPI(mogu ga obavljati sam) </a:t>
            </a:r>
          </a:p>
          <a:p>
            <a:r>
              <a:rPr lang="hr-HR" sz="2400" dirty="0"/>
              <a:t>Prostor</a:t>
            </a:r>
          </a:p>
          <a:p>
            <a:r>
              <a:rPr lang="hr-HR" sz="2400" dirty="0"/>
              <a:t>Račun u banci</a:t>
            </a:r>
          </a:p>
          <a:p>
            <a:endParaRPr lang="hr-HR" dirty="0"/>
          </a:p>
        </p:txBody>
      </p:sp>
      <p:pic>
        <p:nvPicPr>
          <p:cNvPr id="6" name="Grafika 5" descr="Prezentacija s trakastim grafikonom">
            <a:hlinkClick r:id="rId3"/>
            <a:extLst>
              <a:ext uri="{FF2B5EF4-FFF2-40B4-BE49-F238E27FC236}">
                <a16:creationId xmlns:a16="http://schemas.microsoft.com/office/drawing/2014/main" id="{E2297087-FAA6-4CDC-ABC8-8F2B00BDF0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62902" y="37494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76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81E50F5-3BB3-4084-8D0A-21D6432770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09" t="-1" r="12861" b="-1"/>
          <a:stretch/>
        </p:blipFill>
        <p:spPr>
          <a:xfrm>
            <a:off x="4455623" y="-20943"/>
            <a:ext cx="7736378" cy="6857990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90E5847-183A-4F01-BBEE-509166BBA3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hr-HR" dirty="0"/>
              <a:t>Fiskalizacija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3B378D-D4B2-48FB-89AA-B2DFEF2D63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hr-HR" sz="2000" dirty="0"/>
              <a:t>Certifikat – fina</a:t>
            </a:r>
          </a:p>
          <a:p>
            <a:r>
              <a:rPr lang="hr-HR" sz="2000" dirty="0"/>
              <a:t>Fiskalna blagajna</a:t>
            </a:r>
          </a:p>
          <a:p>
            <a:pPr>
              <a:lnSpc>
                <a:spcPct val="100000"/>
              </a:lnSpc>
            </a:pPr>
            <a:r>
              <a:rPr lang="hr-HR" sz="2000" dirty="0" err="1"/>
              <a:t>Fiskalizirat</a:t>
            </a:r>
            <a:r>
              <a:rPr lang="hr-HR" sz="2000" dirty="0"/>
              <a:t> račun(JIR , ZKI kod), na računu ime obrta </a:t>
            </a:r>
            <a:r>
              <a:rPr lang="hr-HR" sz="2000" dirty="0" err="1"/>
              <a:t>oib</a:t>
            </a:r>
            <a:r>
              <a:rPr lang="hr-HR" sz="2000" dirty="0"/>
              <a:t> …</a:t>
            </a:r>
          </a:p>
          <a:p>
            <a:r>
              <a:rPr lang="hr-HR" sz="2000" dirty="0"/>
              <a:t>R1 osobni podatci-izdatak</a:t>
            </a:r>
          </a:p>
          <a:p>
            <a:endParaRPr lang="hr-HR" sz="2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E1D8999-7C98-4F70-8C7A-65F8430F14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69" t="46788" r="19508" b="27030"/>
          <a:stretch/>
        </p:blipFill>
        <p:spPr>
          <a:xfrm>
            <a:off x="257062" y="4197150"/>
            <a:ext cx="4082182" cy="249474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sparavanj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264</Words>
  <Application>Microsoft Office PowerPoint</Application>
  <PresentationFormat>Široki zaslon</PresentationFormat>
  <Paragraphs>59</Paragraphs>
  <Slides>10</Slides>
  <Notes>4</Notes>
  <HiddenSlides>1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Bellota</vt:lpstr>
      <vt:lpstr>Calibri</vt:lpstr>
      <vt:lpstr>Century Gothic</vt:lpstr>
      <vt:lpstr>Isparavanje</vt:lpstr>
      <vt:lpstr>OTVARANJE Biznisa</vt:lpstr>
      <vt:lpstr>Zašto otvoriti biznis</vt:lpstr>
      <vt:lpstr>Glavne Razlike između obrta i tvrtke</vt:lpstr>
      <vt:lpstr>Što otvoriti obrt ili trgovačko društvo</vt:lpstr>
      <vt:lpstr>NKD</vt:lpstr>
      <vt:lpstr>Obrazovanje za nkd</vt:lpstr>
      <vt:lpstr>Porezi i prirezi</vt:lpstr>
      <vt:lpstr>Specifičnosti obrta</vt:lpstr>
      <vt:lpstr>Fiskalizacija</vt:lpstr>
      <vt:lpstr>Kraj!!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OTVARANJE Biznisa</dc:title>
  <dc:creator>Ivan Juric</dc:creator>
  <cp:lastModifiedBy>Nikolina Dolfić</cp:lastModifiedBy>
  <cp:revision>3</cp:revision>
  <dcterms:created xsi:type="dcterms:W3CDTF">2020-03-03T20:28:55Z</dcterms:created>
  <dcterms:modified xsi:type="dcterms:W3CDTF">2020-03-05T09:18:32Z</dcterms:modified>
</cp:coreProperties>
</file>