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8" r:id="rId16"/>
    <p:sldId id="313" r:id="rId17"/>
    <p:sldId id="267" r:id="rId18"/>
    <p:sldId id="274" r:id="rId19"/>
    <p:sldId id="269" r:id="rId20"/>
    <p:sldId id="270" r:id="rId21"/>
    <p:sldId id="277" r:id="rId22"/>
    <p:sldId id="279" r:id="rId23"/>
    <p:sldId id="280" r:id="rId24"/>
    <p:sldId id="271" r:id="rId25"/>
    <p:sldId id="272" r:id="rId26"/>
    <p:sldId id="278" r:id="rId27"/>
    <p:sldId id="275" r:id="rId28"/>
    <p:sldId id="281" r:id="rId29"/>
    <p:sldId id="282" r:id="rId30"/>
    <p:sldId id="283" r:id="rId31"/>
    <p:sldId id="273" r:id="rId32"/>
    <p:sldId id="276" r:id="rId33"/>
    <p:sldId id="287" r:id="rId34"/>
    <p:sldId id="288" r:id="rId35"/>
    <p:sldId id="289" r:id="rId36"/>
    <p:sldId id="284" r:id="rId37"/>
    <p:sldId id="285" r:id="rId38"/>
    <p:sldId id="290" r:id="rId39"/>
    <p:sldId id="286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4" r:id="rId62"/>
    <p:sldId id="312" r:id="rId6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C789A5-12DB-4013-B459-3B6FDE28114C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4AE1170B-E779-48A7-832B-42E53436CCB7}">
      <dgm:prSet custT="1"/>
      <dgm:spPr/>
      <dgm:t>
        <a:bodyPr/>
        <a:lstStyle/>
        <a:p>
          <a:r>
            <a:rPr lang="en-US" sz="2000" dirty="0" err="1"/>
            <a:t>Priprema</a:t>
          </a:r>
          <a:r>
            <a:rPr lang="en-US" sz="2000" dirty="0"/>
            <a:t> u </a:t>
          </a:r>
          <a:r>
            <a:rPr lang="en-US" sz="2000" dirty="0" err="1"/>
            <a:t>formi</a:t>
          </a:r>
          <a:r>
            <a:rPr lang="en-US" sz="2000" dirty="0"/>
            <a:t> </a:t>
          </a:r>
          <a:r>
            <a:rPr lang="en-US" sz="2000" b="1" dirty="0" err="1">
              <a:solidFill>
                <a:schemeClr val="tx1"/>
              </a:solidFill>
            </a:rPr>
            <a:t>audiozapisa</a:t>
          </a:r>
          <a:endParaRPr lang="en-US" sz="2000" dirty="0">
            <a:solidFill>
              <a:schemeClr val="tx1"/>
            </a:solidFill>
          </a:endParaRPr>
        </a:p>
      </dgm:t>
    </dgm:pt>
    <dgm:pt modelId="{EDFB0A0A-C2EC-495A-A37D-9132D00DAA97}" type="parTrans" cxnId="{8B2D0786-3ABF-43F7-A303-9BEC1E3F1816}">
      <dgm:prSet/>
      <dgm:spPr/>
      <dgm:t>
        <a:bodyPr/>
        <a:lstStyle/>
        <a:p>
          <a:endParaRPr lang="en-US"/>
        </a:p>
      </dgm:t>
    </dgm:pt>
    <dgm:pt modelId="{EBC457F7-7FA4-43A8-B011-0BE7E720DD77}" type="sibTrans" cxnId="{8B2D0786-3ABF-43F7-A303-9BEC1E3F1816}">
      <dgm:prSet/>
      <dgm:spPr/>
      <dgm:t>
        <a:bodyPr/>
        <a:lstStyle/>
        <a:p>
          <a:endParaRPr lang="en-US"/>
        </a:p>
      </dgm:t>
    </dgm:pt>
    <dgm:pt modelId="{489AC7CA-F576-496D-9109-E72426B86484}">
      <dgm:prSet/>
      <dgm:spPr/>
      <dgm:t>
        <a:bodyPr/>
        <a:lstStyle/>
        <a:p>
          <a:r>
            <a:rPr lang="en-US" dirty="0" err="1"/>
            <a:t>Pismena</a:t>
          </a:r>
          <a:r>
            <a:rPr lang="en-US" dirty="0"/>
            <a:t> forma u </a:t>
          </a:r>
          <a:r>
            <a:rPr lang="en-US" b="1" dirty="0" err="1">
              <a:solidFill>
                <a:schemeClr val="tx1"/>
              </a:solidFill>
            </a:rPr>
            <a:t>Wordu</a:t>
          </a:r>
          <a:r>
            <a:rPr lang="en-US" dirty="0"/>
            <a:t> (ne u PDF-u, </a:t>
          </a:r>
          <a:r>
            <a:rPr lang="en-US" dirty="0" err="1"/>
            <a:t>ili</a:t>
          </a:r>
          <a:r>
            <a:rPr lang="en-US" dirty="0"/>
            <a:t> PPT-u) </a:t>
          </a:r>
          <a:r>
            <a:rPr lang="en-US" dirty="0" err="1"/>
            <a:t>kako</a:t>
          </a:r>
          <a:r>
            <a:rPr lang="en-US" dirty="0"/>
            <a:t> bi </a:t>
          </a:r>
          <a:r>
            <a:rPr lang="en-US" dirty="0" err="1"/>
            <a:t>sadržaj</a:t>
          </a:r>
          <a:r>
            <a:rPr lang="en-US" dirty="0"/>
            <a:t> </a:t>
          </a:r>
          <a:r>
            <a:rPr lang="en-US" dirty="0" err="1"/>
            <a:t>mogao</a:t>
          </a:r>
          <a:r>
            <a:rPr lang="en-US" dirty="0"/>
            <a:t> </a:t>
          </a:r>
          <a:r>
            <a:rPr lang="en-US" dirty="0" err="1"/>
            <a:t>biti</a:t>
          </a:r>
          <a:r>
            <a:rPr lang="en-US" dirty="0"/>
            <a:t> </a:t>
          </a:r>
          <a:r>
            <a:rPr lang="en-US" dirty="0" err="1"/>
            <a:t>čitan</a:t>
          </a:r>
          <a:r>
            <a:rPr lang="en-US" dirty="0"/>
            <a:t> </a:t>
          </a:r>
          <a:r>
            <a:rPr lang="en-US" dirty="0" err="1"/>
            <a:t>govornim</a:t>
          </a:r>
          <a:r>
            <a:rPr lang="en-US" dirty="0"/>
            <a:t> </a:t>
          </a:r>
          <a:r>
            <a:rPr lang="en-US" dirty="0" err="1"/>
            <a:t>programom</a:t>
          </a:r>
          <a:endParaRPr lang="en-US" dirty="0"/>
        </a:p>
      </dgm:t>
    </dgm:pt>
    <dgm:pt modelId="{3C4D08DE-06F8-4909-8A0F-AFA9F5ABBF26}" type="parTrans" cxnId="{991E33BA-8FB1-44E1-B55F-3539A8D9808B}">
      <dgm:prSet/>
      <dgm:spPr/>
      <dgm:t>
        <a:bodyPr/>
        <a:lstStyle/>
        <a:p>
          <a:endParaRPr lang="en-US"/>
        </a:p>
      </dgm:t>
    </dgm:pt>
    <dgm:pt modelId="{6AC929BE-CC4B-4636-B7C2-82AA2FDA4F2F}" type="sibTrans" cxnId="{991E33BA-8FB1-44E1-B55F-3539A8D9808B}">
      <dgm:prSet/>
      <dgm:spPr/>
      <dgm:t>
        <a:bodyPr/>
        <a:lstStyle/>
        <a:p>
          <a:endParaRPr lang="en-US"/>
        </a:p>
      </dgm:t>
    </dgm:pt>
    <dgm:pt modelId="{DD6E6BC1-E766-4D3B-8184-26CBE4065213}">
      <dgm:prSet custT="1"/>
      <dgm:spPr/>
      <dgm:t>
        <a:bodyPr/>
        <a:lstStyle/>
        <a:p>
          <a:r>
            <a:rPr lang="en-US" sz="2000" dirty="0" err="1"/>
            <a:t>Koristite</a:t>
          </a:r>
          <a:r>
            <a:rPr lang="en-US" sz="2000" dirty="0"/>
            <a:t> </a:t>
          </a:r>
          <a:r>
            <a:rPr lang="en-US" sz="2000" dirty="0" err="1"/>
            <a:t>izraženi</a:t>
          </a:r>
          <a:r>
            <a:rPr lang="en-US" sz="2000" dirty="0"/>
            <a:t> </a:t>
          </a:r>
          <a:r>
            <a:rPr lang="en-US" sz="2000" b="1" dirty="0" err="1">
              <a:solidFill>
                <a:schemeClr val="tx1"/>
              </a:solidFill>
            </a:rPr>
            <a:t>kontrast</a:t>
          </a:r>
          <a:r>
            <a:rPr lang="en-US" sz="2000" dirty="0"/>
            <a:t> figure </a:t>
          </a:r>
          <a:r>
            <a:rPr lang="en-US" sz="2000" dirty="0" err="1"/>
            <a:t>i</a:t>
          </a:r>
          <a:r>
            <a:rPr lang="en-US" sz="2000" dirty="0"/>
            <a:t> </a:t>
          </a:r>
          <a:r>
            <a:rPr lang="en-US" sz="2000" dirty="0" err="1"/>
            <a:t>pozadine</a:t>
          </a:r>
          <a:endParaRPr lang="en-US" sz="2000" dirty="0"/>
        </a:p>
      </dgm:t>
    </dgm:pt>
    <dgm:pt modelId="{11FF7CE1-D9D1-4D9C-B6DA-142F2EFC78E4}" type="parTrans" cxnId="{826353C4-791A-4DC0-8A96-E90A00366BD5}">
      <dgm:prSet/>
      <dgm:spPr/>
      <dgm:t>
        <a:bodyPr/>
        <a:lstStyle/>
        <a:p>
          <a:endParaRPr lang="en-US"/>
        </a:p>
      </dgm:t>
    </dgm:pt>
    <dgm:pt modelId="{09478F3F-94CB-4ECD-802E-A57B46F303A6}" type="sibTrans" cxnId="{826353C4-791A-4DC0-8A96-E90A00366BD5}">
      <dgm:prSet/>
      <dgm:spPr/>
      <dgm:t>
        <a:bodyPr/>
        <a:lstStyle/>
        <a:p>
          <a:endParaRPr lang="en-US"/>
        </a:p>
      </dgm:t>
    </dgm:pt>
    <dgm:pt modelId="{5EB0D0E3-E92B-4782-9A43-3B8E9171F830}">
      <dgm:prSet/>
      <dgm:spPr/>
      <dgm:t>
        <a:bodyPr/>
        <a:lstStyle/>
        <a:p>
          <a:r>
            <a:rPr lang="en-US" b="1" dirty="0" err="1">
              <a:solidFill>
                <a:schemeClr val="tx1"/>
              </a:solidFill>
            </a:rPr>
            <a:t>Povećajte</a:t>
          </a:r>
          <a:r>
            <a:rPr lang="en-US" b="1" dirty="0">
              <a:solidFill>
                <a:schemeClr val="tx1"/>
              </a:solidFill>
            </a:rPr>
            <a:t> font </a:t>
          </a:r>
          <a:r>
            <a:rPr lang="en-US" dirty="0"/>
            <a:t>(</a:t>
          </a:r>
          <a:r>
            <a:rPr lang="en-US" dirty="0" err="1"/>
            <a:t>najmanje</a:t>
          </a:r>
          <a:r>
            <a:rPr lang="en-US" dirty="0"/>
            <a:t> 14,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koristite</a:t>
          </a:r>
          <a:r>
            <a:rPr lang="en-US" dirty="0"/>
            <a:t> </a:t>
          </a:r>
          <a:r>
            <a:rPr lang="en-US" dirty="0" err="1"/>
            <a:t>odgovarajući</a:t>
          </a:r>
          <a:r>
            <a:rPr lang="en-US" dirty="0"/>
            <a:t> font: Arial, Tahoma, Verdana, Calibri…)</a:t>
          </a:r>
        </a:p>
      </dgm:t>
    </dgm:pt>
    <dgm:pt modelId="{DFB97A93-6434-421C-ACF9-048D15DBCE14}" type="parTrans" cxnId="{179F5E11-8A4B-4511-AA2A-E265FEF0F902}">
      <dgm:prSet/>
      <dgm:spPr/>
      <dgm:t>
        <a:bodyPr/>
        <a:lstStyle/>
        <a:p>
          <a:endParaRPr lang="en-US"/>
        </a:p>
      </dgm:t>
    </dgm:pt>
    <dgm:pt modelId="{E2095C39-F020-4C0F-BD83-65095CE54097}" type="sibTrans" cxnId="{179F5E11-8A4B-4511-AA2A-E265FEF0F902}">
      <dgm:prSet/>
      <dgm:spPr/>
      <dgm:t>
        <a:bodyPr/>
        <a:lstStyle/>
        <a:p>
          <a:endParaRPr lang="en-US"/>
        </a:p>
      </dgm:t>
    </dgm:pt>
    <dgm:pt modelId="{A25735DC-584C-45D2-865F-AE5637978ADB}">
      <dgm:prSet/>
      <dgm:spPr/>
      <dgm:t>
        <a:bodyPr/>
        <a:lstStyle/>
        <a:p>
          <a:r>
            <a:rPr lang="en-US" b="1" dirty="0" err="1">
              <a:solidFill>
                <a:schemeClr val="tx1"/>
              </a:solidFill>
            </a:rPr>
            <a:t>Slike</a:t>
          </a:r>
          <a:r>
            <a:rPr lang="en-US" b="1" dirty="0">
              <a:solidFill>
                <a:schemeClr val="tx1"/>
              </a:solidFill>
            </a:rPr>
            <a:t> </a:t>
          </a:r>
          <a:r>
            <a:rPr lang="en-US" b="1" dirty="0" err="1">
              <a:solidFill>
                <a:schemeClr val="tx1"/>
              </a:solidFill>
            </a:rPr>
            <a:t>moraju</a:t>
          </a:r>
          <a:r>
            <a:rPr lang="en-US" b="1" dirty="0">
              <a:solidFill>
                <a:schemeClr val="tx1"/>
              </a:solidFill>
            </a:rPr>
            <a:t> </a:t>
          </a:r>
          <a:r>
            <a:rPr lang="en-US" b="1" dirty="0" err="1">
              <a:solidFill>
                <a:schemeClr val="tx1"/>
              </a:solidFill>
            </a:rPr>
            <a:t>biti</a:t>
          </a:r>
          <a:r>
            <a:rPr lang="en-US" b="1" dirty="0">
              <a:solidFill>
                <a:schemeClr val="tx1"/>
              </a:solidFill>
            </a:rPr>
            <a:t> bez </a:t>
          </a:r>
          <a:r>
            <a:rPr lang="en-US" b="1" dirty="0" err="1">
              <a:solidFill>
                <a:schemeClr val="tx1"/>
              </a:solidFill>
            </a:rPr>
            <a:t>suvišnih</a:t>
          </a:r>
          <a:r>
            <a:rPr lang="en-US" b="1" dirty="0">
              <a:solidFill>
                <a:schemeClr val="tx1"/>
              </a:solidFill>
            </a:rPr>
            <a:t> </a:t>
          </a:r>
          <a:r>
            <a:rPr lang="en-US" b="1" dirty="0" err="1">
              <a:solidFill>
                <a:schemeClr val="tx1"/>
              </a:solidFill>
            </a:rPr>
            <a:t>detalja</a:t>
          </a:r>
          <a:r>
            <a:rPr lang="en-US" dirty="0"/>
            <a:t>, </a:t>
          </a:r>
          <a:r>
            <a:rPr lang="en-US" dirty="0" err="1"/>
            <a:t>kontrastno</a:t>
          </a:r>
          <a:r>
            <a:rPr lang="en-US" dirty="0"/>
            <a:t> </a:t>
          </a:r>
          <a:r>
            <a:rPr lang="en-US" dirty="0" err="1"/>
            <a:t>uređene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veličine</a:t>
          </a:r>
          <a:r>
            <a:rPr lang="en-US" dirty="0"/>
            <a:t> od 9 – 12 cm (</a:t>
          </a:r>
          <a:r>
            <a:rPr lang="en-US" dirty="0" err="1"/>
            <a:t>opišite</a:t>
          </a:r>
          <a:r>
            <a:rPr lang="en-US" dirty="0"/>
            <a:t> </a:t>
          </a:r>
          <a:r>
            <a:rPr lang="en-US" dirty="0" err="1"/>
            <a:t>cjelinu</a:t>
          </a:r>
          <a:r>
            <a:rPr lang="en-US" dirty="0"/>
            <a:t> </a:t>
          </a:r>
          <a:r>
            <a:rPr lang="en-US" dirty="0" err="1"/>
            <a:t>slike</a:t>
          </a:r>
          <a:r>
            <a:rPr lang="en-US" dirty="0"/>
            <a:t>, a </a:t>
          </a:r>
          <a:r>
            <a:rPr lang="en-US" dirty="0" err="1"/>
            <a:t>zatim</a:t>
          </a:r>
          <a:r>
            <a:rPr lang="en-US" dirty="0"/>
            <a:t> </a:t>
          </a:r>
          <a:r>
            <a:rPr lang="en-US" dirty="0" err="1"/>
            <a:t>njene</a:t>
          </a:r>
          <a:r>
            <a:rPr lang="en-US" dirty="0"/>
            <a:t> </a:t>
          </a:r>
          <a:r>
            <a:rPr lang="en-US" dirty="0" err="1"/>
            <a:t>dijelove</a:t>
          </a:r>
          <a:r>
            <a:rPr lang="en-US" dirty="0"/>
            <a:t>)</a:t>
          </a:r>
        </a:p>
      </dgm:t>
    </dgm:pt>
    <dgm:pt modelId="{0ACB60F8-66D2-4A1F-BFD1-A5195651A3C3}" type="parTrans" cxnId="{01C2BC8E-3026-4723-8339-A38752D97D00}">
      <dgm:prSet/>
      <dgm:spPr/>
      <dgm:t>
        <a:bodyPr/>
        <a:lstStyle/>
        <a:p>
          <a:endParaRPr lang="en-US"/>
        </a:p>
      </dgm:t>
    </dgm:pt>
    <dgm:pt modelId="{D1996F0D-174C-4492-A192-3E6EFC4BFF48}" type="sibTrans" cxnId="{01C2BC8E-3026-4723-8339-A38752D97D00}">
      <dgm:prSet/>
      <dgm:spPr/>
      <dgm:t>
        <a:bodyPr/>
        <a:lstStyle/>
        <a:p>
          <a:endParaRPr lang="en-US"/>
        </a:p>
      </dgm:t>
    </dgm:pt>
    <dgm:pt modelId="{62C1C412-3C33-4787-A947-A7910005F3A6}" type="pres">
      <dgm:prSet presAssocID="{C5C789A5-12DB-4013-B459-3B6FDE28114C}" presName="linear" presStyleCnt="0">
        <dgm:presLayoutVars>
          <dgm:animLvl val="lvl"/>
          <dgm:resizeHandles val="exact"/>
        </dgm:presLayoutVars>
      </dgm:prSet>
      <dgm:spPr/>
    </dgm:pt>
    <dgm:pt modelId="{AC43FFA4-560B-46A3-86B1-783FE520BD02}" type="pres">
      <dgm:prSet presAssocID="{4AE1170B-E779-48A7-832B-42E53436CCB7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58F9379-1405-44C6-8F39-7E1E8495D9BE}" type="pres">
      <dgm:prSet presAssocID="{EBC457F7-7FA4-43A8-B011-0BE7E720DD77}" presName="spacer" presStyleCnt="0"/>
      <dgm:spPr/>
    </dgm:pt>
    <dgm:pt modelId="{F70562B6-1AB1-4145-8B39-96B03DB4DF3B}" type="pres">
      <dgm:prSet presAssocID="{489AC7CA-F576-496D-9109-E72426B8648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DCDD692-BFDC-4BEF-80ED-A8467D82D6A8}" type="pres">
      <dgm:prSet presAssocID="{6AC929BE-CC4B-4636-B7C2-82AA2FDA4F2F}" presName="spacer" presStyleCnt="0"/>
      <dgm:spPr/>
    </dgm:pt>
    <dgm:pt modelId="{3C1D9FB3-239C-4109-A8EB-EFF1D9D2FF09}" type="pres">
      <dgm:prSet presAssocID="{DD6E6BC1-E766-4D3B-8184-26CBE406521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CAF12CC-16F5-41CF-BBC3-06B1B0EFD3A0}" type="pres">
      <dgm:prSet presAssocID="{09478F3F-94CB-4ECD-802E-A57B46F303A6}" presName="spacer" presStyleCnt="0"/>
      <dgm:spPr/>
    </dgm:pt>
    <dgm:pt modelId="{43D10DDE-49ED-4E37-A1B1-6AEF823FE6DF}" type="pres">
      <dgm:prSet presAssocID="{5EB0D0E3-E92B-4782-9A43-3B8E9171F83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03BD37BA-8E72-4E9E-A6D4-05A79DD08F06}" type="pres">
      <dgm:prSet presAssocID="{E2095C39-F020-4C0F-BD83-65095CE54097}" presName="spacer" presStyleCnt="0"/>
      <dgm:spPr/>
    </dgm:pt>
    <dgm:pt modelId="{D003336B-471A-4F55-9F09-DC9F8E6FBEDE}" type="pres">
      <dgm:prSet presAssocID="{A25735DC-584C-45D2-865F-AE5637978AD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179F5E11-8A4B-4511-AA2A-E265FEF0F902}" srcId="{C5C789A5-12DB-4013-B459-3B6FDE28114C}" destId="{5EB0D0E3-E92B-4782-9A43-3B8E9171F830}" srcOrd="3" destOrd="0" parTransId="{DFB97A93-6434-421C-ACF9-048D15DBCE14}" sibTransId="{E2095C39-F020-4C0F-BD83-65095CE54097}"/>
    <dgm:cxn modelId="{3225062E-ED10-402D-A6D1-4835C3563507}" type="presOf" srcId="{A25735DC-584C-45D2-865F-AE5637978ADB}" destId="{D003336B-471A-4F55-9F09-DC9F8E6FBEDE}" srcOrd="0" destOrd="0" presId="urn:microsoft.com/office/officeart/2005/8/layout/vList2"/>
    <dgm:cxn modelId="{1398075E-177A-49A4-A6C6-65E7416F7570}" type="presOf" srcId="{5EB0D0E3-E92B-4782-9A43-3B8E9171F830}" destId="{43D10DDE-49ED-4E37-A1B1-6AEF823FE6DF}" srcOrd="0" destOrd="0" presId="urn:microsoft.com/office/officeart/2005/8/layout/vList2"/>
    <dgm:cxn modelId="{FD889676-292E-4F69-BF54-1C22BBD0BD9A}" type="presOf" srcId="{4AE1170B-E779-48A7-832B-42E53436CCB7}" destId="{AC43FFA4-560B-46A3-86B1-783FE520BD02}" srcOrd="0" destOrd="0" presId="urn:microsoft.com/office/officeart/2005/8/layout/vList2"/>
    <dgm:cxn modelId="{0ECDF758-0E26-41CD-901D-1CBFFFD65783}" type="presOf" srcId="{C5C789A5-12DB-4013-B459-3B6FDE28114C}" destId="{62C1C412-3C33-4787-A947-A7910005F3A6}" srcOrd="0" destOrd="0" presId="urn:microsoft.com/office/officeart/2005/8/layout/vList2"/>
    <dgm:cxn modelId="{8B2D0786-3ABF-43F7-A303-9BEC1E3F1816}" srcId="{C5C789A5-12DB-4013-B459-3B6FDE28114C}" destId="{4AE1170B-E779-48A7-832B-42E53436CCB7}" srcOrd="0" destOrd="0" parTransId="{EDFB0A0A-C2EC-495A-A37D-9132D00DAA97}" sibTransId="{EBC457F7-7FA4-43A8-B011-0BE7E720DD77}"/>
    <dgm:cxn modelId="{01C2BC8E-3026-4723-8339-A38752D97D00}" srcId="{C5C789A5-12DB-4013-B459-3B6FDE28114C}" destId="{A25735DC-584C-45D2-865F-AE5637978ADB}" srcOrd="4" destOrd="0" parTransId="{0ACB60F8-66D2-4A1F-BFD1-A5195651A3C3}" sibTransId="{D1996F0D-174C-4492-A192-3E6EFC4BFF48}"/>
    <dgm:cxn modelId="{0A9682A3-E7C7-4469-B1CF-DFC27B9AC5AE}" type="presOf" srcId="{DD6E6BC1-E766-4D3B-8184-26CBE4065213}" destId="{3C1D9FB3-239C-4109-A8EB-EFF1D9D2FF09}" srcOrd="0" destOrd="0" presId="urn:microsoft.com/office/officeart/2005/8/layout/vList2"/>
    <dgm:cxn modelId="{9C3C4DB0-6917-4B19-9153-466B31E85B43}" type="presOf" srcId="{489AC7CA-F576-496D-9109-E72426B86484}" destId="{F70562B6-1AB1-4145-8B39-96B03DB4DF3B}" srcOrd="0" destOrd="0" presId="urn:microsoft.com/office/officeart/2005/8/layout/vList2"/>
    <dgm:cxn modelId="{991E33BA-8FB1-44E1-B55F-3539A8D9808B}" srcId="{C5C789A5-12DB-4013-B459-3B6FDE28114C}" destId="{489AC7CA-F576-496D-9109-E72426B86484}" srcOrd="1" destOrd="0" parTransId="{3C4D08DE-06F8-4909-8A0F-AFA9F5ABBF26}" sibTransId="{6AC929BE-CC4B-4636-B7C2-82AA2FDA4F2F}"/>
    <dgm:cxn modelId="{826353C4-791A-4DC0-8A96-E90A00366BD5}" srcId="{C5C789A5-12DB-4013-B459-3B6FDE28114C}" destId="{DD6E6BC1-E766-4D3B-8184-26CBE4065213}" srcOrd="2" destOrd="0" parTransId="{11FF7CE1-D9D1-4D9C-B6DA-142F2EFC78E4}" sibTransId="{09478F3F-94CB-4ECD-802E-A57B46F303A6}"/>
    <dgm:cxn modelId="{2EEA9AA3-BBB2-445F-BC51-15797A3D4332}" type="presParOf" srcId="{62C1C412-3C33-4787-A947-A7910005F3A6}" destId="{AC43FFA4-560B-46A3-86B1-783FE520BD02}" srcOrd="0" destOrd="0" presId="urn:microsoft.com/office/officeart/2005/8/layout/vList2"/>
    <dgm:cxn modelId="{AD893FE6-E64B-43F7-A4F9-F08712BD3FB3}" type="presParOf" srcId="{62C1C412-3C33-4787-A947-A7910005F3A6}" destId="{658F9379-1405-44C6-8F39-7E1E8495D9BE}" srcOrd="1" destOrd="0" presId="urn:microsoft.com/office/officeart/2005/8/layout/vList2"/>
    <dgm:cxn modelId="{9A843758-C3D8-443B-8122-C4DA986435C1}" type="presParOf" srcId="{62C1C412-3C33-4787-A947-A7910005F3A6}" destId="{F70562B6-1AB1-4145-8B39-96B03DB4DF3B}" srcOrd="2" destOrd="0" presId="urn:microsoft.com/office/officeart/2005/8/layout/vList2"/>
    <dgm:cxn modelId="{E5D3D3A7-17FB-401D-ACBB-55ECD008BF83}" type="presParOf" srcId="{62C1C412-3C33-4787-A947-A7910005F3A6}" destId="{7DCDD692-BFDC-4BEF-80ED-A8467D82D6A8}" srcOrd="3" destOrd="0" presId="urn:microsoft.com/office/officeart/2005/8/layout/vList2"/>
    <dgm:cxn modelId="{AEB45E33-552B-42EF-8D61-821A6CD44B72}" type="presParOf" srcId="{62C1C412-3C33-4787-A947-A7910005F3A6}" destId="{3C1D9FB3-239C-4109-A8EB-EFF1D9D2FF09}" srcOrd="4" destOrd="0" presId="urn:microsoft.com/office/officeart/2005/8/layout/vList2"/>
    <dgm:cxn modelId="{BDBFEF20-1003-46C2-AC8A-50F4F9A45478}" type="presParOf" srcId="{62C1C412-3C33-4787-A947-A7910005F3A6}" destId="{3CAF12CC-16F5-41CF-BBC3-06B1B0EFD3A0}" srcOrd="5" destOrd="0" presId="urn:microsoft.com/office/officeart/2005/8/layout/vList2"/>
    <dgm:cxn modelId="{064B9CBD-61BE-44D7-BEEC-799864340BEF}" type="presParOf" srcId="{62C1C412-3C33-4787-A947-A7910005F3A6}" destId="{43D10DDE-49ED-4E37-A1B1-6AEF823FE6DF}" srcOrd="6" destOrd="0" presId="urn:microsoft.com/office/officeart/2005/8/layout/vList2"/>
    <dgm:cxn modelId="{C916B6EC-350D-422F-8478-DDD0B7016501}" type="presParOf" srcId="{62C1C412-3C33-4787-A947-A7910005F3A6}" destId="{03BD37BA-8E72-4E9E-A6D4-05A79DD08F06}" srcOrd="7" destOrd="0" presId="urn:microsoft.com/office/officeart/2005/8/layout/vList2"/>
    <dgm:cxn modelId="{D38A98D5-8892-44DA-B9C8-13466E52C3FA}" type="presParOf" srcId="{62C1C412-3C33-4787-A947-A7910005F3A6}" destId="{D003336B-471A-4F55-9F09-DC9F8E6FBED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43FFA4-560B-46A3-86B1-783FE520BD02}">
      <dsp:nvSpPr>
        <dsp:cNvPr id="0" name=""/>
        <dsp:cNvSpPr/>
      </dsp:nvSpPr>
      <dsp:spPr>
        <a:xfrm>
          <a:off x="0" y="20364"/>
          <a:ext cx="5029199" cy="94224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Priprema</a:t>
          </a:r>
          <a:r>
            <a:rPr lang="en-US" sz="2000" kern="1200" dirty="0"/>
            <a:t> u </a:t>
          </a:r>
          <a:r>
            <a:rPr lang="en-US" sz="2000" kern="1200" dirty="0" err="1"/>
            <a:t>formi</a:t>
          </a:r>
          <a:r>
            <a:rPr lang="en-US" sz="2000" kern="1200" dirty="0"/>
            <a:t> </a:t>
          </a:r>
          <a:r>
            <a:rPr lang="en-US" sz="2000" b="1" kern="1200" dirty="0" err="1">
              <a:solidFill>
                <a:schemeClr val="tx1"/>
              </a:solidFill>
            </a:rPr>
            <a:t>audiozapisa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45997" y="66361"/>
        <a:ext cx="4937205" cy="850255"/>
      </dsp:txXfrm>
    </dsp:sp>
    <dsp:sp modelId="{F70562B6-1AB1-4145-8B39-96B03DB4DF3B}">
      <dsp:nvSpPr>
        <dsp:cNvPr id="0" name=""/>
        <dsp:cNvSpPr/>
      </dsp:nvSpPr>
      <dsp:spPr>
        <a:xfrm>
          <a:off x="0" y="1011574"/>
          <a:ext cx="5029199" cy="94224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Pismena</a:t>
          </a:r>
          <a:r>
            <a:rPr lang="en-US" sz="1700" kern="1200" dirty="0"/>
            <a:t> forma u </a:t>
          </a:r>
          <a:r>
            <a:rPr lang="en-US" sz="1700" b="1" kern="1200" dirty="0" err="1">
              <a:solidFill>
                <a:schemeClr val="tx1"/>
              </a:solidFill>
            </a:rPr>
            <a:t>Wordu</a:t>
          </a:r>
          <a:r>
            <a:rPr lang="en-US" sz="1700" kern="1200" dirty="0"/>
            <a:t> (ne u PDF-u, </a:t>
          </a:r>
          <a:r>
            <a:rPr lang="en-US" sz="1700" kern="1200" dirty="0" err="1"/>
            <a:t>ili</a:t>
          </a:r>
          <a:r>
            <a:rPr lang="en-US" sz="1700" kern="1200" dirty="0"/>
            <a:t> PPT-u) </a:t>
          </a:r>
          <a:r>
            <a:rPr lang="en-US" sz="1700" kern="1200" dirty="0" err="1"/>
            <a:t>kako</a:t>
          </a:r>
          <a:r>
            <a:rPr lang="en-US" sz="1700" kern="1200" dirty="0"/>
            <a:t> bi </a:t>
          </a:r>
          <a:r>
            <a:rPr lang="en-US" sz="1700" kern="1200" dirty="0" err="1"/>
            <a:t>sadržaj</a:t>
          </a:r>
          <a:r>
            <a:rPr lang="en-US" sz="1700" kern="1200" dirty="0"/>
            <a:t> </a:t>
          </a:r>
          <a:r>
            <a:rPr lang="en-US" sz="1700" kern="1200" dirty="0" err="1"/>
            <a:t>mogao</a:t>
          </a:r>
          <a:r>
            <a:rPr lang="en-US" sz="1700" kern="1200" dirty="0"/>
            <a:t> </a:t>
          </a:r>
          <a:r>
            <a:rPr lang="en-US" sz="1700" kern="1200" dirty="0" err="1"/>
            <a:t>biti</a:t>
          </a:r>
          <a:r>
            <a:rPr lang="en-US" sz="1700" kern="1200" dirty="0"/>
            <a:t> </a:t>
          </a:r>
          <a:r>
            <a:rPr lang="en-US" sz="1700" kern="1200" dirty="0" err="1"/>
            <a:t>čitan</a:t>
          </a:r>
          <a:r>
            <a:rPr lang="en-US" sz="1700" kern="1200" dirty="0"/>
            <a:t> </a:t>
          </a:r>
          <a:r>
            <a:rPr lang="en-US" sz="1700" kern="1200" dirty="0" err="1"/>
            <a:t>govornim</a:t>
          </a:r>
          <a:r>
            <a:rPr lang="en-US" sz="1700" kern="1200" dirty="0"/>
            <a:t> </a:t>
          </a:r>
          <a:r>
            <a:rPr lang="en-US" sz="1700" kern="1200" dirty="0" err="1"/>
            <a:t>programom</a:t>
          </a:r>
          <a:endParaRPr lang="en-US" sz="1700" kern="1200" dirty="0"/>
        </a:p>
      </dsp:txBody>
      <dsp:txXfrm>
        <a:off x="45997" y="1057571"/>
        <a:ext cx="4937205" cy="850255"/>
      </dsp:txXfrm>
    </dsp:sp>
    <dsp:sp modelId="{3C1D9FB3-239C-4109-A8EB-EFF1D9D2FF09}">
      <dsp:nvSpPr>
        <dsp:cNvPr id="0" name=""/>
        <dsp:cNvSpPr/>
      </dsp:nvSpPr>
      <dsp:spPr>
        <a:xfrm>
          <a:off x="0" y="2002784"/>
          <a:ext cx="5029199" cy="94224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Koristite</a:t>
          </a:r>
          <a:r>
            <a:rPr lang="en-US" sz="2000" kern="1200" dirty="0"/>
            <a:t> </a:t>
          </a:r>
          <a:r>
            <a:rPr lang="en-US" sz="2000" kern="1200" dirty="0" err="1"/>
            <a:t>izraženi</a:t>
          </a:r>
          <a:r>
            <a:rPr lang="en-US" sz="2000" kern="1200" dirty="0"/>
            <a:t> </a:t>
          </a:r>
          <a:r>
            <a:rPr lang="en-US" sz="2000" b="1" kern="1200" dirty="0" err="1">
              <a:solidFill>
                <a:schemeClr val="tx1"/>
              </a:solidFill>
            </a:rPr>
            <a:t>kontrast</a:t>
          </a:r>
          <a:r>
            <a:rPr lang="en-US" sz="2000" kern="1200" dirty="0"/>
            <a:t> figure </a:t>
          </a:r>
          <a:r>
            <a:rPr lang="en-US" sz="2000" kern="1200" dirty="0" err="1"/>
            <a:t>i</a:t>
          </a:r>
          <a:r>
            <a:rPr lang="en-US" sz="2000" kern="1200" dirty="0"/>
            <a:t> </a:t>
          </a:r>
          <a:r>
            <a:rPr lang="en-US" sz="2000" kern="1200" dirty="0" err="1"/>
            <a:t>pozadine</a:t>
          </a:r>
          <a:endParaRPr lang="en-US" sz="2000" kern="1200" dirty="0"/>
        </a:p>
      </dsp:txBody>
      <dsp:txXfrm>
        <a:off x="45997" y="2048781"/>
        <a:ext cx="4937205" cy="850255"/>
      </dsp:txXfrm>
    </dsp:sp>
    <dsp:sp modelId="{43D10DDE-49ED-4E37-A1B1-6AEF823FE6DF}">
      <dsp:nvSpPr>
        <dsp:cNvPr id="0" name=""/>
        <dsp:cNvSpPr/>
      </dsp:nvSpPr>
      <dsp:spPr>
        <a:xfrm>
          <a:off x="0" y="2993993"/>
          <a:ext cx="5029199" cy="94224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 err="1">
              <a:solidFill>
                <a:schemeClr val="tx1"/>
              </a:solidFill>
            </a:rPr>
            <a:t>Povećajte</a:t>
          </a:r>
          <a:r>
            <a:rPr lang="en-US" sz="1700" b="1" kern="1200" dirty="0">
              <a:solidFill>
                <a:schemeClr val="tx1"/>
              </a:solidFill>
            </a:rPr>
            <a:t> font </a:t>
          </a:r>
          <a:r>
            <a:rPr lang="en-US" sz="1700" kern="1200" dirty="0"/>
            <a:t>(</a:t>
          </a:r>
          <a:r>
            <a:rPr lang="en-US" sz="1700" kern="1200" dirty="0" err="1"/>
            <a:t>najmanje</a:t>
          </a:r>
          <a:r>
            <a:rPr lang="en-US" sz="1700" kern="1200" dirty="0"/>
            <a:t> 14, </a:t>
          </a:r>
          <a:r>
            <a:rPr lang="en-US" sz="1700" kern="1200" dirty="0" err="1"/>
            <a:t>i</a:t>
          </a:r>
          <a:r>
            <a:rPr lang="en-US" sz="1700" kern="1200" dirty="0"/>
            <a:t> </a:t>
          </a:r>
          <a:r>
            <a:rPr lang="en-US" sz="1700" kern="1200" dirty="0" err="1"/>
            <a:t>koristite</a:t>
          </a:r>
          <a:r>
            <a:rPr lang="en-US" sz="1700" kern="1200" dirty="0"/>
            <a:t> </a:t>
          </a:r>
          <a:r>
            <a:rPr lang="en-US" sz="1700" kern="1200" dirty="0" err="1"/>
            <a:t>odgovarajući</a:t>
          </a:r>
          <a:r>
            <a:rPr lang="en-US" sz="1700" kern="1200" dirty="0"/>
            <a:t> font: Arial, Tahoma, Verdana, Calibri…)</a:t>
          </a:r>
        </a:p>
      </dsp:txBody>
      <dsp:txXfrm>
        <a:off x="45997" y="3039990"/>
        <a:ext cx="4937205" cy="850255"/>
      </dsp:txXfrm>
    </dsp:sp>
    <dsp:sp modelId="{D003336B-471A-4F55-9F09-DC9F8E6FBEDE}">
      <dsp:nvSpPr>
        <dsp:cNvPr id="0" name=""/>
        <dsp:cNvSpPr/>
      </dsp:nvSpPr>
      <dsp:spPr>
        <a:xfrm>
          <a:off x="0" y="3985203"/>
          <a:ext cx="5029199" cy="94224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 err="1">
              <a:solidFill>
                <a:schemeClr val="tx1"/>
              </a:solidFill>
            </a:rPr>
            <a:t>Slike</a:t>
          </a:r>
          <a:r>
            <a:rPr lang="en-US" sz="1700" b="1" kern="1200" dirty="0">
              <a:solidFill>
                <a:schemeClr val="tx1"/>
              </a:solidFill>
            </a:rPr>
            <a:t> </a:t>
          </a:r>
          <a:r>
            <a:rPr lang="en-US" sz="1700" b="1" kern="1200" dirty="0" err="1">
              <a:solidFill>
                <a:schemeClr val="tx1"/>
              </a:solidFill>
            </a:rPr>
            <a:t>moraju</a:t>
          </a:r>
          <a:r>
            <a:rPr lang="en-US" sz="1700" b="1" kern="1200" dirty="0">
              <a:solidFill>
                <a:schemeClr val="tx1"/>
              </a:solidFill>
            </a:rPr>
            <a:t> </a:t>
          </a:r>
          <a:r>
            <a:rPr lang="en-US" sz="1700" b="1" kern="1200" dirty="0" err="1">
              <a:solidFill>
                <a:schemeClr val="tx1"/>
              </a:solidFill>
            </a:rPr>
            <a:t>biti</a:t>
          </a:r>
          <a:r>
            <a:rPr lang="en-US" sz="1700" b="1" kern="1200" dirty="0">
              <a:solidFill>
                <a:schemeClr val="tx1"/>
              </a:solidFill>
            </a:rPr>
            <a:t> bez </a:t>
          </a:r>
          <a:r>
            <a:rPr lang="en-US" sz="1700" b="1" kern="1200" dirty="0" err="1">
              <a:solidFill>
                <a:schemeClr val="tx1"/>
              </a:solidFill>
            </a:rPr>
            <a:t>suvišnih</a:t>
          </a:r>
          <a:r>
            <a:rPr lang="en-US" sz="1700" b="1" kern="1200" dirty="0">
              <a:solidFill>
                <a:schemeClr val="tx1"/>
              </a:solidFill>
            </a:rPr>
            <a:t> </a:t>
          </a:r>
          <a:r>
            <a:rPr lang="en-US" sz="1700" b="1" kern="1200" dirty="0" err="1">
              <a:solidFill>
                <a:schemeClr val="tx1"/>
              </a:solidFill>
            </a:rPr>
            <a:t>detalja</a:t>
          </a:r>
          <a:r>
            <a:rPr lang="en-US" sz="1700" kern="1200" dirty="0"/>
            <a:t>, </a:t>
          </a:r>
          <a:r>
            <a:rPr lang="en-US" sz="1700" kern="1200" dirty="0" err="1"/>
            <a:t>kontrastno</a:t>
          </a:r>
          <a:r>
            <a:rPr lang="en-US" sz="1700" kern="1200" dirty="0"/>
            <a:t> </a:t>
          </a:r>
          <a:r>
            <a:rPr lang="en-US" sz="1700" kern="1200" dirty="0" err="1"/>
            <a:t>uređene</a:t>
          </a:r>
          <a:r>
            <a:rPr lang="en-US" sz="1700" kern="1200" dirty="0"/>
            <a:t> </a:t>
          </a:r>
          <a:r>
            <a:rPr lang="en-US" sz="1700" kern="1200" dirty="0" err="1"/>
            <a:t>i</a:t>
          </a:r>
          <a:r>
            <a:rPr lang="en-US" sz="1700" kern="1200" dirty="0"/>
            <a:t> </a:t>
          </a:r>
          <a:r>
            <a:rPr lang="en-US" sz="1700" kern="1200" dirty="0" err="1"/>
            <a:t>veličine</a:t>
          </a:r>
          <a:r>
            <a:rPr lang="en-US" sz="1700" kern="1200" dirty="0"/>
            <a:t> od 9 – 12 cm (</a:t>
          </a:r>
          <a:r>
            <a:rPr lang="en-US" sz="1700" kern="1200" dirty="0" err="1"/>
            <a:t>opišite</a:t>
          </a:r>
          <a:r>
            <a:rPr lang="en-US" sz="1700" kern="1200" dirty="0"/>
            <a:t> </a:t>
          </a:r>
          <a:r>
            <a:rPr lang="en-US" sz="1700" kern="1200" dirty="0" err="1"/>
            <a:t>cjelinu</a:t>
          </a:r>
          <a:r>
            <a:rPr lang="en-US" sz="1700" kern="1200" dirty="0"/>
            <a:t> </a:t>
          </a:r>
          <a:r>
            <a:rPr lang="en-US" sz="1700" kern="1200" dirty="0" err="1"/>
            <a:t>slike</a:t>
          </a:r>
          <a:r>
            <a:rPr lang="en-US" sz="1700" kern="1200" dirty="0"/>
            <a:t>, a </a:t>
          </a:r>
          <a:r>
            <a:rPr lang="en-US" sz="1700" kern="1200" dirty="0" err="1"/>
            <a:t>zatim</a:t>
          </a:r>
          <a:r>
            <a:rPr lang="en-US" sz="1700" kern="1200" dirty="0"/>
            <a:t> </a:t>
          </a:r>
          <a:r>
            <a:rPr lang="en-US" sz="1700" kern="1200" dirty="0" err="1"/>
            <a:t>njene</a:t>
          </a:r>
          <a:r>
            <a:rPr lang="en-US" sz="1700" kern="1200" dirty="0"/>
            <a:t> </a:t>
          </a:r>
          <a:r>
            <a:rPr lang="en-US" sz="1700" kern="1200" dirty="0" err="1"/>
            <a:t>dijelove</a:t>
          </a:r>
          <a:r>
            <a:rPr lang="en-US" sz="1700" kern="1200" dirty="0"/>
            <a:t>)</a:t>
          </a:r>
        </a:p>
      </dsp:txBody>
      <dsp:txXfrm>
        <a:off x="45997" y="4031200"/>
        <a:ext cx="4937205" cy="8502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9A94AE1-EE8D-42EA-8DEC-DEF1364D0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F093F1D-A942-4BC3-9DDE-8EB240D998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02AC625-62A3-4390-B428-91AB41C2D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35F30-1874-4A51-B8F2-FA211AB901C4}" type="datetimeFigureOut">
              <a:rPr lang="hr-HR" smtClean="0"/>
              <a:t>4.1.2021.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A7BE908-0311-4FC1-8A92-9BC1C5532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5BC433F-9C8A-469B-8A13-CEBFD0D23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26973-2B00-48A8-9173-0C42134FB2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3595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099C61-AB30-4E14-ACAE-AFA66E981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F0F3555-9094-4700-BCB4-46838A611E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9A09C5D-15B7-4993-894D-6A2168967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35F30-1874-4A51-B8F2-FA211AB901C4}" type="datetimeFigureOut">
              <a:rPr lang="hr-HR" smtClean="0"/>
              <a:t>4.1.2021.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F215B8D-0445-40C1-BCB3-6981C2F72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0AE221B-C84C-4B68-9689-64D1E63A7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26973-2B00-48A8-9173-0C42134FB2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89642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CD2FE201-5403-45E9-A043-7EA88562E6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7162859F-88BD-4874-B8FB-F0D13DC59A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2734BBA-220A-47BF-B4D3-77941A7D3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35F30-1874-4A51-B8F2-FA211AB901C4}" type="datetimeFigureOut">
              <a:rPr lang="hr-HR" smtClean="0"/>
              <a:t>4.1.2021.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B4FF9BD-7F4F-4BBF-B1CB-37C9EFF59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C35FC7E-CD39-4536-86BB-9D021AC45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26973-2B00-48A8-9173-0C42134FB2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54577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508102C-A942-4081-8453-729408DEF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C209D10-A6B6-4BA6-83CB-422E9900F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B187050-5C02-4FD6-AA41-8BD8EB6FD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35F30-1874-4A51-B8F2-FA211AB901C4}" type="datetimeFigureOut">
              <a:rPr lang="hr-HR" smtClean="0"/>
              <a:t>4.1.2021.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C9D1F19-EE72-4782-ADA7-4CD47F7EF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A623BC4-E38F-48EE-A66F-27995A50C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26973-2B00-48A8-9173-0C42134FB2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55654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43994CA-1524-41BC-9F51-6AA6D1A1B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4814236-9B12-40EC-9B03-D4486AFD66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7E27E28-5861-4EF5-8139-6B4C8AB27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35F30-1874-4A51-B8F2-FA211AB901C4}" type="datetimeFigureOut">
              <a:rPr lang="hr-HR" smtClean="0"/>
              <a:t>4.1.2021.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2F75139-9030-44B7-B325-2B9261DAF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A08C8CE-938B-4400-BF9B-FEAEBF852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26973-2B00-48A8-9173-0C42134FB2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41868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D84DF13-D294-48E8-8524-FFC004CCE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7E3831E-2A6E-4060-B258-5D92560EF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9157F525-03F4-4629-95FC-3FA20FFD1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A09904E0-0CC3-41C2-8DD2-C4540DBEC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35F30-1874-4A51-B8F2-FA211AB901C4}" type="datetimeFigureOut">
              <a:rPr lang="hr-HR" smtClean="0"/>
              <a:t>4.1.2021.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36AE408B-954D-42C6-AE1D-A353E7FC6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203E6AC-DE62-49A6-BB38-88EBA3E05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26973-2B00-48A8-9173-0C42134FB2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88399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AB75292-84DB-48F9-BCCC-6886D8BF6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5685BA8-7920-4DEF-826E-24A3DD5AC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36683AC-8413-4B09-9B38-C0520F7B4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455B6653-8024-46AD-8ABD-9B8719E7CA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05FF5BCB-7F90-418B-B81E-1EA7DAB6C6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9C760502-025B-469A-98EB-C81C34CA4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35F30-1874-4A51-B8F2-FA211AB901C4}" type="datetimeFigureOut">
              <a:rPr lang="hr-HR" smtClean="0"/>
              <a:t>4.1.2021.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1A2833B4-0F2B-46F1-BD56-4682B6DC0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0A5FB517-4605-4417-86C0-5FB88AD0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26973-2B00-48A8-9173-0C42134FB2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88397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99A31C7-F7C1-4D48-9AB5-AF092374F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22F8F0BF-C8DB-4BDF-A700-87EE561EB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35F30-1874-4A51-B8F2-FA211AB901C4}" type="datetimeFigureOut">
              <a:rPr lang="hr-HR" smtClean="0"/>
              <a:t>4.1.2021.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0E8E5D42-E8F4-42D0-B4B6-509FE09A6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5DB9C098-5B14-4B6B-9E54-35F611613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26973-2B00-48A8-9173-0C42134FB2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86208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83834A09-3012-492C-B12A-262403FBC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35F30-1874-4A51-B8F2-FA211AB901C4}" type="datetimeFigureOut">
              <a:rPr lang="hr-HR" smtClean="0"/>
              <a:t>4.1.2021.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DB6AA980-7066-48B8-9038-9A46C30F3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4125ECC0-D69C-4BF4-94B1-9EECABFE7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26973-2B00-48A8-9173-0C42134FB2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83562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6B9ACB2-03F2-4FD7-819F-AA33D6F36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1B49BAD-829C-404B-9E9C-F245E0A40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9628D54-A924-4B93-AF57-73FFBA87C7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69B29991-26D0-4C05-ABA0-A0BBA1AEE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35F30-1874-4A51-B8F2-FA211AB901C4}" type="datetimeFigureOut">
              <a:rPr lang="hr-HR" smtClean="0"/>
              <a:t>4.1.2021.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B8A0F990-0F34-45C6-B64C-BF7633A5C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93AA9492-9F5F-425C-B0A2-283594A65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26973-2B00-48A8-9173-0C42134FB2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19691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8376DD7-1032-482C-B6F4-8B2891AF1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A1D7B4FA-3BAA-417D-B7F8-3C2226487F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2150914C-881F-42DE-B280-925B90815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1DB22AA1-EA42-4FA3-A69E-F699F2BA8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35F30-1874-4A51-B8F2-FA211AB901C4}" type="datetimeFigureOut">
              <a:rPr lang="hr-HR" smtClean="0"/>
              <a:t>4.1.2021.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63A127D6-4E86-4283-A2F1-87C11462B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979D466-A237-4B31-814B-5F417F0EB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26973-2B00-48A8-9173-0C42134FB2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30372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3AB1AC65-3FAE-4E81-9FC9-25A606101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9774510-5919-42D0-A943-0CFD172C2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C507B06-1F8D-4E47-A2EB-0CAEC17833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35F30-1874-4A51-B8F2-FA211AB901C4}" type="datetimeFigureOut">
              <a:rPr lang="hr-HR" smtClean="0"/>
              <a:t>4.1.2021.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206016F-796D-4AD5-8E26-DF97A21E4D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66A5998-9793-4799-9F9C-FCA2CA982D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26973-2B00-48A8-9173-0C42134FB2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7516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8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e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forms/d/e/1FAIpQLSdMZ-VTSwj-lOjadjY5W1f5SyuegqBBZh0-s6wKHfFawuUe4g/viewform?authuser=0" TargetMode="External"/><Relationship Id="rId3" Type="http://schemas.openxmlformats.org/officeDocument/2006/relationships/hyperlink" Target="https://learningapps.org/display?v=pfwunn75t20" TargetMode="External"/><Relationship Id="rId7" Type="http://schemas.openxmlformats.org/officeDocument/2006/relationships/hyperlink" Target="https://learningapps.org/display?v=p5mttjx6c20" TargetMode="External"/><Relationship Id="rId2" Type="http://schemas.openxmlformats.org/officeDocument/2006/relationships/hyperlink" Target="https://learningapps.org/display?v=pb4i4f93t2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earningapps.org/display?v=paiydaaw320" TargetMode="External"/><Relationship Id="rId5" Type="http://schemas.openxmlformats.org/officeDocument/2006/relationships/hyperlink" Target="https://learningapps.org/watch?v=ptw94jrba20" TargetMode="External"/><Relationship Id="rId4" Type="http://schemas.openxmlformats.org/officeDocument/2006/relationships/hyperlink" Target="https://wordwall.net/play/1353/692/679" TargetMode="External"/><Relationship Id="rId9" Type="http://schemas.openxmlformats.org/officeDocument/2006/relationships/hyperlink" Target="https://forms.gle/U8vfQmG7KyfH3vrY9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://ss-tehnicka-st.skole.hr/profe/dijeljenje_primjera_dobre_prakse/strojarski_ra_unalni_tehni_ar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B58C9482-D595-4401-8258-834DA0E6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hr-HR" sz="4000" b="1" dirty="0">
                <a:solidFill>
                  <a:srgbClr val="FFFFFF"/>
                </a:solidFill>
              </a:rPr>
              <a:t>ODGOJNO-OBRAZOVNI RAD S UČENICIMA S TEŠKOĆAMA U RAZVOJU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4D708DF-1F9C-440C-8DF8-D2E92E240D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38330" y="4953663"/>
            <a:ext cx="6264239" cy="989774"/>
          </a:xfrm>
        </p:spPr>
        <p:txBody>
          <a:bodyPr>
            <a:normAutofit fontScale="40000" lnSpcReduction="20000"/>
          </a:bodyPr>
          <a:lstStyle/>
          <a:p>
            <a:endParaRPr lang="hr-HR" dirty="0">
              <a:solidFill>
                <a:srgbClr val="FFFFFF"/>
              </a:solidFill>
            </a:endParaRPr>
          </a:p>
          <a:p>
            <a:r>
              <a:rPr lang="hr-HR" sz="5000" dirty="0">
                <a:solidFill>
                  <a:srgbClr val="FFFFFF"/>
                </a:solidFill>
              </a:rPr>
              <a:t>Vlatka </a:t>
            </a:r>
            <a:r>
              <a:rPr lang="hr-HR" sz="5000" dirty="0" err="1">
                <a:solidFill>
                  <a:srgbClr val="FFFFFF"/>
                </a:solidFill>
              </a:rPr>
              <a:t>Arančić</a:t>
            </a:r>
            <a:r>
              <a:rPr lang="hr-HR" sz="5000" dirty="0">
                <a:solidFill>
                  <a:srgbClr val="FFFFFF"/>
                </a:solidFill>
              </a:rPr>
              <a:t> Krstulović, prof.def.- </a:t>
            </a:r>
            <a:r>
              <a:rPr lang="hr-HR" sz="5000" dirty="0" err="1">
                <a:solidFill>
                  <a:srgbClr val="FFFFFF"/>
                </a:solidFill>
              </a:rPr>
              <a:t>rehabilitator</a:t>
            </a:r>
            <a:endParaRPr lang="hr-HR" sz="5000" dirty="0">
              <a:solidFill>
                <a:srgbClr val="FFFFFF"/>
              </a:solidFill>
            </a:endParaRPr>
          </a:p>
          <a:p>
            <a:r>
              <a:rPr lang="hr-HR" sz="5000" dirty="0">
                <a:solidFill>
                  <a:srgbClr val="FFFFFF"/>
                </a:solidFill>
              </a:rPr>
              <a:t>Obrtna tehnička škola Split</a:t>
            </a:r>
          </a:p>
        </p:txBody>
      </p:sp>
    </p:spTree>
    <p:extLst>
      <p:ext uri="{BB962C8B-B14F-4D97-AF65-F5344CB8AC3E}">
        <p14:creationId xmlns:p14="http://schemas.microsoft.com/office/powerpoint/2010/main" val="1942776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34AE774-7140-49BE-8B41-57CD71D98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39DC637-375E-4A38-AC7E-967CFD5D4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0" y="879340"/>
            <a:ext cx="6164078" cy="20886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dirty="0" err="1"/>
              <a:t>Dobrobit</a:t>
            </a:r>
            <a:r>
              <a:rPr lang="en-US" sz="4400" b="1" dirty="0"/>
              <a:t> za </a:t>
            </a:r>
            <a:r>
              <a:rPr lang="en-US" sz="4400" b="1" dirty="0" err="1"/>
              <a:t>djecu</a:t>
            </a:r>
            <a:r>
              <a:rPr lang="en-US" sz="4400" b="1" dirty="0"/>
              <a:t> </a:t>
            </a:r>
            <a:r>
              <a:rPr lang="en-US" sz="4400" b="1" dirty="0" err="1"/>
              <a:t>uključenu</a:t>
            </a:r>
            <a:r>
              <a:rPr lang="en-US" sz="4400" b="1" dirty="0"/>
              <a:t> u </a:t>
            </a:r>
            <a:r>
              <a:rPr lang="en-US" sz="4400" b="1" dirty="0" err="1"/>
              <a:t>redovni</a:t>
            </a:r>
            <a:r>
              <a:rPr lang="en-US" sz="4400" b="1" dirty="0"/>
              <a:t> </a:t>
            </a:r>
            <a:r>
              <a:rPr lang="en-US" sz="4400" b="1" dirty="0" err="1"/>
              <a:t>sustav</a:t>
            </a:r>
            <a:r>
              <a:rPr lang="en-US" sz="4400" b="1" dirty="0"/>
              <a:t> </a:t>
            </a:r>
            <a:r>
              <a:rPr lang="en-US" sz="4400" b="1" dirty="0" err="1"/>
              <a:t>školovanja</a:t>
            </a:r>
            <a:endParaRPr lang="en-US" sz="4400" b="1" dirty="0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3B94023-9EBB-4BFD-92AD-34781945F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29164" y="1127697"/>
            <a:ext cx="4963837" cy="2088688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</a:rPr>
              <a:t>Stvaranje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socijalnih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interakcija</a:t>
            </a:r>
            <a:endParaRPr lang="en-US" sz="28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</a:rPr>
              <a:t>Stvaranje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pozitivne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slike</a:t>
            </a:r>
            <a:r>
              <a:rPr lang="en-US" sz="2800" dirty="0">
                <a:solidFill>
                  <a:schemeClr val="tx1"/>
                </a:solidFill>
              </a:rPr>
              <a:t> o </a:t>
            </a:r>
            <a:r>
              <a:rPr lang="en-US" sz="2800" dirty="0" err="1">
                <a:solidFill>
                  <a:schemeClr val="tx1"/>
                </a:solidFill>
              </a:rPr>
              <a:t>sebi</a:t>
            </a:r>
            <a:endParaRPr lang="en-US" sz="28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</a:rPr>
              <a:t>Osjećaj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pripadnosti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zajednici</a:t>
            </a:r>
            <a:endParaRPr lang="en-US" sz="28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</a:rPr>
              <a:t>Učenje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socijalnih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vještina</a:t>
            </a:r>
            <a:r>
              <a:rPr lang="en-US" sz="2800" dirty="0">
                <a:solidFill>
                  <a:schemeClr val="tx1"/>
                </a:solidFill>
              </a:rPr>
              <a:t> u </a:t>
            </a:r>
            <a:r>
              <a:rPr lang="en-US" sz="2800" dirty="0" err="1">
                <a:solidFill>
                  <a:schemeClr val="tx1"/>
                </a:solidFill>
              </a:rPr>
              <a:t>realnom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okruženju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012FF3B-40A3-49D3-BCA3-EF613B0C9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0" r="1"/>
          <a:stretch/>
        </p:blipFill>
        <p:spPr>
          <a:xfrm>
            <a:off x="1770242" y="3889973"/>
            <a:ext cx="7763372" cy="256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10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C5042BE-ED15-48CE-BA73-665403C66D71}"/>
              </a:ext>
            </a:extLst>
          </p:cNvPr>
          <p:cNvSpPr txBox="1">
            <a:spLocks/>
          </p:cNvSpPr>
          <p:nvPr/>
        </p:nvSpPr>
        <p:spPr>
          <a:xfrm>
            <a:off x="640079" y="2053641"/>
            <a:ext cx="3669161" cy="2760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lvl="0">
              <a:buSzPct val="45000"/>
              <a:buFont typeface="StarSymbol"/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SzPct val="45000"/>
              <a:buFont typeface="StarSymbol"/>
              <a:buChar char="●"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spcAft>
                <a:spcPts val="600"/>
              </a:spcAft>
              <a:buNone/>
            </a:pPr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Dobrobit</a:t>
            </a: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za </a:t>
            </a:r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djecu</a:t>
            </a: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bez </a:t>
            </a:r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teškoća</a:t>
            </a: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u </a:t>
            </a:r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razvoju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94E071D-A148-40C0-AE0A-89566A065763}"/>
              </a:ext>
            </a:extLst>
          </p:cNvPr>
          <p:cNvSpPr txBox="1">
            <a:spLocks/>
          </p:cNvSpPr>
          <p:nvPr/>
        </p:nvSpPr>
        <p:spPr>
          <a:xfrm>
            <a:off x="5746445" y="398743"/>
            <a:ext cx="5306084" cy="523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L="432000" marR="0" lvl="0" indent="-324000" rtl="0" hangingPunct="1">
              <a:spcBef>
                <a:spcPts val="0"/>
              </a:spcBef>
              <a:spcAft>
                <a:spcPts val="1414"/>
              </a:spcAft>
              <a:buClr>
                <a:srgbClr val="2C3E50"/>
              </a:buClr>
              <a:buSzPct val="45000"/>
              <a:buFont typeface="StarSymbol"/>
              <a:buNone/>
              <a:defRPr lang="en-US" sz="3200" b="1" i="0" u="none" strike="noStrike" kern="1200" cap="none">
                <a:ln>
                  <a:noFill/>
                </a:ln>
                <a:solidFill>
                  <a:srgbClr val="2C3E50"/>
                </a:solidFill>
                <a:latin typeface="Source Sans Pro Semibold" pitchFamily="34"/>
                <a:ea typeface="源ノ角ゴシック Bold" pitchFamily="2"/>
                <a:cs typeface="FreeSans" pitchFamily="2"/>
              </a:defRPr>
            </a:defPPr>
            <a:lvl1pPr marL="432000" marR="0" lvl="0" indent="-324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14"/>
              </a:spcAft>
              <a:buClr>
                <a:srgbClr val="2C3E50"/>
              </a:buClr>
              <a:buSzPct val="45000"/>
              <a:buFont typeface="StarSymbol"/>
              <a:buChar char="●"/>
              <a:defRPr lang="en-US" sz="3200" b="1" i="0" u="none" strike="noStrike" kern="1200" cap="none">
                <a:ln>
                  <a:noFill/>
                </a:ln>
                <a:solidFill>
                  <a:srgbClr val="2C3E50"/>
                </a:solidFill>
                <a:latin typeface="Source Sans Pro Semibold" pitchFamily="34"/>
                <a:ea typeface="源ノ角ゴシック Bold" pitchFamily="2"/>
                <a:cs typeface="FreeSans" pitchFamily="2"/>
              </a:defRPr>
            </a:lvl1pPr>
            <a:lvl2pPr marL="864000" marR="0" lvl="1" indent="-324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134"/>
              </a:spcAft>
              <a:buClr>
                <a:srgbClr val="2C3E50"/>
              </a:buClr>
              <a:buSzPct val="75000"/>
              <a:buFont typeface="StarSymbol"/>
              <a:buChar char="–"/>
              <a:defRPr lang="en-US" sz="2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Source Sans Pro" pitchFamily="34"/>
                <a:ea typeface="源ノ角ゴシック Normal" pitchFamily="2"/>
                <a:cs typeface="FreeSans" pitchFamily="2"/>
              </a:defRPr>
            </a:lvl2pPr>
            <a:lvl3pPr marL="1295999" marR="0" lvl="2" indent="-288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50"/>
              </a:spcAft>
              <a:buClr>
                <a:srgbClr val="2C3E50"/>
              </a:buClr>
              <a:buSzPct val="45000"/>
              <a:buFont typeface="StarSymbol"/>
              <a:buChar char="●"/>
              <a:defRPr lang="en-US" sz="24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Source Sans Pro" pitchFamily="34"/>
                <a:ea typeface="源ノ角ゴシック Normal" pitchFamily="2"/>
                <a:cs typeface="FreeSans" pitchFamily="2"/>
              </a:defRPr>
            </a:lvl3pPr>
            <a:lvl4pPr marL="1728000" marR="0" lvl="3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rgbClr val="2C3E50"/>
              </a:buClr>
              <a:buSzPct val="75000"/>
              <a:buFont typeface="StarSymbol"/>
              <a:buChar char="–"/>
              <a:defRPr lang="en-US" sz="20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Source Sans Pro" pitchFamily="34"/>
                <a:ea typeface="源ノ角ゴシック Normal" pitchFamily="2"/>
                <a:cs typeface="FreeSans" pitchFamily="2"/>
              </a:defRPr>
            </a:lvl4pPr>
            <a:lvl5pPr marL="2160000" marR="0" lvl="4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Clr>
                <a:srgbClr val="2C3E50"/>
              </a:buClr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Source Sans Pro" pitchFamily="34"/>
                <a:ea typeface="源ノ角ゴシック Normal" pitchFamily="2"/>
                <a:cs typeface="FreeSans" pitchFamily="2"/>
              </a:defRPr>
            </a:lvl5pPr>
            <a:lvl6pPr marL="2592000" marR="0" lvl="5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Clr>
                <a:srgbClr val="2C3E50"/>
              </a:buClr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Source Sans Pro" pitchFamily="34"/>
                <a:ea typeface="源ノ角ゴシック Normal" pitchFamily="2"/>
                <a:cs typeface="FreeSans" pitchFamily="2"/>
              </a:defRPr>
            </a:lvl6pPr>
            <a:lvl7pPr marL="3024000" marR="0" lvl="6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Clr>
                <a:srgbClr val="2C3E50"/>
              </a:buClr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Source Sans Pro" pitchFamily="34"/>
                <a:ea typeface="源ノ角ゴシック Normal" pitchFamily="2"/>
                <a:cs typeface="FreeSans" pitchFamily="2"/>
              </a:defRPr>
            </a:lvl7pPr>
            <a:lvl8pPr marL="3456000" marR="0" lvl="7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Clr>
                <a:srgbClr val="2C3E50"/>
              </a:buClr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Source Sans Pro" pitchFamily="34"/>
                <a:ea typeface="源ノ角ゴシック Normal" pitchFamily="2"/>
                <a:cs typeface="FreeSans" pitchFamily="2"/>
              </a:defRPr>
            </a:lvl8pPr>
            <a:lvl9pPr marL="3887999" marR="0" lvl="8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Clr>
                <a:srgbClr val="2C3E50"/>
              </a:buClr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Source Sans Pro" pitchFamily="34"/>
                <a:ea typeface="源ノ角ゴシック Normal" pitchFamily="2"/>
                <a:cs typeface="FreeSans" pitchFamily="2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Bolje</a:t>
            </a:r>
            <a:r>
              <a:rPr lang="en-US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razumijevanje</a:t>
            </a:r>
            <a:r>
              <a:rPr lang="en-US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teškoća</a:t>
            </a:r>
            <a:r>
              <a:rPr lang="en-US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u </a:t>
            </a:r>
            <a:r>
              <a:rPr lang="en-US" sz="24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razvoju</a:t>
            </a:r>
            <a:endParaRPr lang="en-US" sz="24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Razvoj</a:t>
            </a:r>
            <a:r>
              <a:rPr lang="en-US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empatije</a:t>
            </a:r>
            <a:r>
              <a:rPr lang="en-US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prema</a:t>
            </a:r>
            <a:r>
              <a:rPr lang="en-US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različitostima</a:t>
            </a:r>
            <a:endParaRPr lang="en-US" sz="24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Uvažavanje</a:t>
            </a:r>
            <a:r>
              <a:rPr lang="en-US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različitosti</a:t>
            </a:r>
            <a:endParaRPr lang="en-US" sz="24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Učenje</a:t>
            </a:r>
            <a:r>
              <a:rPr lang="en-US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kako</a:t>
            </a:r>
            <a:r>
              <a:rPr lang="en-US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n-US" sz="24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ponašati</a:t>
            </a:r>
            <a:r>
              <a:rPr lang="en-US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prema</a:t>
            </a:r>
            <a:r>
              <a:rPr lang="en-US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djeci</a:t>
            </a:r>
            <a:r>
              <a:rPr lang="en-US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s TUR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4427F7A-2AC2-471F-B8A7-E55E26B71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4421" y="4770928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65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498D510-FD94-4D1D-874A-23A7AEE5B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Uključivanje učenika s TUR u redovnu  školu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0058DB9E-2DBC-41F1-94B1-B17DC5070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6213" y="1690688"/>
            <a:ext cx="5157787" cy="476135"/>
          </a:xfrm>
        </p:spPr>
        <p:txBody>
          <a:bodyPr/>
          <a:lstStyle/>
          <a:p>
            <a:r>
              <a:rPr lang="hr-HR" dirty="0"/>
              <a:t>INKLUZIJA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EFA1240-EC6F-4417-8B35-E771A55D570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r-HR" b="1" dirty="0"/>
              <a:t>Redovni razredni odjel</a:t>
            </a:r>
          </a:p>
          <a:p>
            <a:pPr marL="0" indent="0">
              <a:buNone/>
            </a:pPr>
            <a:endParaRPr lang="hr-HR" dirty="0"/>
          </a:p>
          <a:p>
            <a:r>
              <a:rPr lang="hr-HR" dirty="0">
                <a:highlight>
                  <a:srgbClr val="FFFF00"/>
                </a:highlight>
              </a:rPr>
              <a:t>Po redovnom programu</a:t>
            </a:r>
            <a:r>
              <a:rPr lang="hr-HR" dirty="0"/>
              <a:t>: </a:t>
            </a:r>
          </a:p>
          <a:p>
            <a:r>
              <a:rPr lang="hr-HR" dirty="0"/>
              <a:t>uz </a:t>
            </a:r>
            <a:r>
              <a:rPr lang="hr-HR" b="1" dirty="0"/>
              <a:t>INDIVIDUALIZACIJU</a:t>
            </a:r>
          </a:p>
          <a:p>
            <a:r>
              <a:rPr lang="hr-HR" dirty="0"/>
              <a:t>ili uz </a:t>
            </a:r>
            <a:r>
              <a:rPr lang="hr-HR" b="1" dirty="0"/>
              <a:t>PRILAGODBU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A822EBFD-D912-4B1D-9736-89BE376BCD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78732"/>
            <a:ext cx="5183188" cy="559900"/>
          </a:xfrm>
        </p:spPr>
        <p:txBody>
          <a:bodyPr/>
          <a:lstStyle/>
          <a:p>
            <a:r>
              <a:rPr lang="hr-HR" dirty="0"/>
              <a:t>INTEGRACIJA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D6B8A48D-093D-4F90-B290-61BEFB33DB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19801" y="1891377"/>
            <a:ext cx="5183188" cy="3684588"/>
          </a:xfrm>
        </p:spPr>
        <p:txBody>
          <a:bodyPr>
            <a:normAutofit fontScale="85000" lnSpcReduction="20000"/>
          </a:bodyPr>
          <a:lstStyle/>
          <a:p>
            <a:r>
              <a:rPr lang="hr-HR" dirty="0"/>
              <a:t>Za djecu sa </a:t>
            </a:r>
            <a:r>
              <a:rPr lang="hr-HR" b="1" dirty="0"/>
              <a:t>lakšim intelektualnim poteškoćama</a:t>
            </a:r>
          </a:p>
          <a:p>
            <a:r>
              <a:rPr lang="hr-HR" dirty="0"/>
              <a:t>Posebni razredni odjeli u sklopu redovne škole</a:t>
            </a:r>
          </a:p>
          <a:p>
            <a:r>
              <a:rPr lang="hr-HR" dirty="0"/>
              <a:t>Nastava se odvija dijelom u redovnom razrednom odjelu (</a:t>
            </a:r>
            <a:r>
              <a:rPr lang="hr-HR" dirty="0">
                <a:highlight>
                  <a:srgbClr val="FFFF00"/>
                </a:highlight>
              </a:rPr>
              <a:t>po prilagođenom programu</a:t>
            </a:r>
            <a:r>
              <a:rPr lang="hr-HR" dirty="0"/>
              <a:t>), a dijelom u posebnom razrednom odjelu (</a:t>
            </a:r>
            <a:r>
              <a:rPr lang="hr-HR" dirty="0">
                <a:highlight>
                  <a:srgbClr val="FFFF00"/>
                </a:highlight>
              </a:rPr>
              <a:t>po posebnom programu</a:t>
            </a:r>
            <a:r>
              <a:rPr lang="hr-HR" dirty="0"/>
              <a:t>)</a:t>
            </a:r>
          </a:p>
          <a:p>
            <a:r>
              <a:rPr lang="hr-HR" dirty="0"/>
              <a:t>Ili u potpunosti u posebnom razrednom odjelu (po posebnom programu)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79DCF2B3-FB81-4046-8FB9-621FBD50D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9258" y="5166135"/>
            <a:ext cx="2109072" cy="1577898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F2E2BA08-316F-4A11-BA16-B56EB6A33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251" y="4598399"/>
            <a:ext cx="2852438" cy="189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66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EE3BE357-5AA1-4FD2-9D8F-0C02BCE787F0}"/>
              </a:ext>
            </a:extLst>
          </p:cNvPr>
          <p:cNvSpPr txBox="1"/>
          <p:nvPr/>
        </p:nvSpPr>
        <p:spPr>
          <a:xfrm>
            <a:off x="1113182" y="1513026"/>
            <a:ext cx="970059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Učenici s lakšim intelektualnim poteškoćama se upisuju u  </a:t>
            </a:r>
            <a:r>
              <a:rPr lang="hr-HR" sz="2400" b="1" i="0" dirty="0">
                <a:solidFill>
                  <a:srgbClr val="293642"/>
                </a:solidFill>
                <a:effectLst/>
              </a:rPr>
              <a:t>TES zanimanja</a:t>
            </a:r>
          </a:p>
          <a:p>
            <a:endParaRPr lang="hr-HR" dirty="0">
              <a:solidFill>
                <a:srgbClr val="29364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293642"/>
                </a:solidFill>
              </a:rPr>
              <a:t>To su </a:t>
            </a:r>
            <a:r>
              <a:rPr lang="hr-HR" sz="2000" b="0" i="0" dirty="0">
                <a:solidFill>
                  <a:srgbClr val="293642"/>
                </a:solidFill>
                <a:effectLst/>
              </a:rPr>
              <a:t> posebni programi za učenike s teškoćama koji se nude u srednjim školama, a odnose se na pomoćna zanimanja</a:t>
            </a:r>
          </a:p>
          <a:p>
            <a:endParaRPr lang="hr-HR" sz="2000" dirty="0">
              <a:solidFill>
                <a:srgbClr val="293642"/>
              </a:solidFill>
            </a:endParaRPr>
          </a:p>
          <a:p>
            <a:r>
              <a:rPr lang="hr-HR" sz="2000" dirty="0">
                <a:solidFill>
                  <a:srgbClr val="293642"/>
                </a:solidFill>
              </a:rPr>
              <a:t>Npr. Pomoćni stolar</a:t>
            </a:r>
          </a:p>
          <a:p>
            <a:r>
              <a:rPr lang="hr-HR" sz="2000" dirty="0">
                <a:solidFill>
                  <a:srgbClr val="293642"/>
                </a:solidFill>
              </a:rPr>
              <a:t>        Pomoćni vodoinstalater</a:t>
            </a:r>
          </a:p>
          <a:p>
            <a:r>
              <a:rPr lang="hr-HR" sz="2000" dirty="0">
                <a:solidFill>
                  <a:srgbClr val="293642"/>
                </a:solidFill>
              </a:rPr>
              <a:t>        Pomoćni instalater grijanja i klimatizacije</a:t>
            </a:r>
          </a:p>
          <a:p>
            <a:r>
              <a:rPr lang="hr-HR" sz="2000" dirty="0">
                <a:solidFill>
                  <a:srgbClr val="293642"/>
                </a:solidFill>
              </a:rPr>
              <a:t>        Pomoćni kuhar i slastičar</a:t>
            </a:r>
          </a:p>
          <a:p>
            <a:r>
              <a:rPr lang="hr-HR" sz="2000" dirty="0">
                <a:solidFill>
                  <a:srgbClr val="293642"/>
                </a:solidFill>
              </a:rPr>
              <a:t>        Pomoćni konobar…</a:t>
            </a:r>
          </a:p>
          <a:p>
            <a:r>
              <a:rPr lang="hr-HR" dirty="0">
                <a:solidFill>
                  <a:srgbClr val="293642"/>
                </a:solidFill>
              </a:rPr>
              <a:t>     </a:t>
            </a:r>
          </a:p>
          <a:p>
            <a:r>
              <a:rPr lang="hr-HR" dirty="0">
                <a:solidFill>
                  <a:srgbClr val="293642"/>
                </a:solidFill>
              </a:rPr>
              <a:t>      </a:t>
            </a:r>
            <a:endParaRPr lang="hr-HR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F41E1FCB-57BA-4817-A1D9-C72C2F3D8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27" y="3182799"/>
            <a:ext cx="211455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64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591856B1-2CF9-4CD2-97C9-869B51DAAD4E}"/>
              </a:ext>
            </a:extLst>
          </p:cNvPr>
          <p:cNvSpPr txBox="1"/>
          <p:nvPr/>
        </p:nvSpPr>
        <p:spPr>
          <a:xfrm>
            <a:off x="659958" y="635438"/>
            <a:ext cx="100186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3200" b="1" dirty="0"/>
              <a:t>PRIMJERENI PROGRAMI OSNOVNOG I SREDNJEG ODGOJA I OBRAZOVANJA 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111A514E-50DE-470F-97CE-C53148D2C6E5}"/>
              </a:ext>
            </a:extLst>
          </p:cNvPr>
          <p:cNvSpPr txBox="1"/>
          <p:nvPr/>
        </p:nvSpPr>
        <p:spPr>
          <a:xfrm>
            <a:off x="1139025" y="1976950"/>
            <a:ext cx="1024724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 Primjerene programe osnovnog i srednjeg odgoja i obrazovanja utvrđuje </a:t>
            </a:r>
            <a:r>
              <a:rPr lang="hr-HR" sz="2400" b="1" dirty="0"/>
              <a:t>Stručno povjerenstvo Ureda</a:t>
            </a:r>
          </a:p>
          <a:p>
            <a:endParaRPr lang="hr-HR" sz="2400" b="1" dirty="0"/>
          </a:p>
          <a:p>
            <a:endParaRPr lang="hr-HR" b="1" dirty="0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723EDA0D-4756-4DC7-9FC4-BF14A8D9B008}"/>
              </a:ext>
            </a:extLst>
          </p:cNvPr>
          <p:cNvSpPr txBox="1"/>
          <p:nvPr/>
        </p:nvSpPr>
        <p:spPr>
          <a:xfrm>
            <a:off x="1200647" y="2688348"/>
            <a:ext cx="95733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Pri utvrđivanju primjerenoga programa obrazovanja uzima se u obzir nalaz i mišljenje iz drugih postupaka utvrđivanja teškoća i razina potrebne potpore te sva</a:t>
            </a:r>
            <a:r>
              <a:rPr lang="hr-HR" sz="2400" b="1" dirty="0"/>
              <a:t> medicinska, psihološka, edukacijsko‐rehabilitacijska i druga dokumentacija </a:t>
            </a:r>
            <a:r>
              <a:rPr lang="hr-HR" sz="2400" dirty="0"/>
              <a:t>koju roditelj/skrbnik podnese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CA305E38-984A-4D20-A286-9C0FC84A0C5D}"/>
              </a:ext>
            </a:extLst>
          </p:cNvPr>
          <p:cNvSpPr txBox="1"/>
          <p:nvPr/>
        </p:nvSpPr>
        <p:spPr>
          <a:xfrm>
            <a:off x="1139025" y="4301093"/>
            <a:ext cx="1030886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Škola je dužna u najkraćem roku osigurati</a:t>
            </a:r>
            <a:r>
              <a:rPr lang="hi-IN" sz="2400" dirty="0"/>
              <a:t> </a:t>
            </a:r>
            <a:r>
              <a:rPr lang="hr-HR" sz="2400" b="1" dirty="0"/>
              <a:t>nužnu pedagoško‐didaktičku prilagodbu potrebnu učeniku </a:t>
            </a:r>
            <a:r>
              <a:rPr lang="hr-HR" sz="2400" dirty="0"/>
              <a:t>sukladno njegovim potrebama te kontinuirano pratiti</a:t>
            </a:r>
            <a:r>
              <a:rPr lang="hi-IN" sz="2400" dirty="0"/>
              <a:t> </a:t>
            </a:r>
            <a:r>
              <a:rPr lang="hr-HR" sz="2400" dirty="0"/>
              <a:t>rezultate odgoja i obrazovanja učenika</a:t>
            </a:r>
          </a:p>
          <a:p>
            <a:endParaRPr lang="hr-HR" dirty="0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468EA531-45A2-4AB7-8A95-1D2B7D5BBC06}"/>
              </a:ext>
            </a:extLst>
          </p:cNvPr>
          <p:cNvSpPr txBox="1"/>
          <p:nvPr/>
        </p:nvSpPr>
        <p:spPr>
          <a:xfrm>
            <a:off x="5742830" y="5861095"/>
            <a:ext cx="60946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/>
              <a:t>NN 24/2015, Pravilnik o osnovnoškolskom i srednjoškolskom odgoju i obrazovanju učenika s teškoćama u razvoju</a:t>
            </a:r>
          </a:p>
        </p:txBody>
      </p:sp>
    </p:spTree>
    <p:extLst>
      <p:ext uri="{BB962C8B-B14F-4D97-AF65-F5344CB8AC3E}">
        <p14:creationId xmlns:p14="http://schemas.microsoft.com/office/powerpoint/2010/main" val="2868536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F314A049-2B0E-4C12-8822-73E1EA3703CB}"/>
              </a:ext>
            </a:extLst>
          </p:cNvPr>
          <p:cNvSpPr txBox="1"/>
          <p:nvPr/>
        </p:nvSpPr>
        <p:spPr>
          <a:xfrm>
            <a:off x="1456727" y="1805342"/>
            <a:ext cx="9046946" cy="3639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</a:rPr>
              <a:t>Određuje</a:t>
            </a:r>
            <a:r>
              <a:rPr lang="en-US" sz="2400" dirty="0">
                <a:solidFill>
                  <a:srgbClr val="000000"/>
                </a:solidFill>
              </a:rPr>
              <a:t> se </a:t>
            </a:r>
            <a:r>
              <a:rPr lang="en-US" sz="2400" dirty="0" err="1">
                <a:solidFill>
                  <a:srgbClr val="000000"/>
                </a:solidFill>
              </a:rPr>
              <a:t>učenicima</a:t>
            </a:r>
            <a:r>
              <a:rPr lang="en-US" sz="2400" dirty="0">
                <a:solidFill>
                  <a:srgbClr val="000000"/>
                </a:solidFill>
              </a:rPr>
              <a:t> koji s </a:t>
            </a:r>
            <a:r>
              <a:rPr lang="en-US" sz="2400" dirty="0" err="1">
                <a:solidFill>
                  <a:srgbClr val="000000"/>
                </a:solidFill>
              </a:rPr>
              <a:t>obzirom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vrstu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teškoće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mogu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svladavati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redoviti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nastavni</a:t>
            </a:r>
            <a:r>
              <a:rPr lang="en-US" sz="2400" dirty="0">
                <a:solidFill>
                  <a:srgbClr val="000000"/>
                </a:solidFill>
              </a:rPr>
              <a:t> plan </a:t>
            </a:r>
            <a:r>
              <a:rPr lang="en-US" sz="2400" dirty="0" err="1">
                <a:solidFill>
                  <a:srgbClr val="000000"/>
                </a:solidFill>
              </a:rPr>
              <a:t>i</a:t>
            </a:r>
            <a:r>
              <a:rPr lang="en-US" sz="2400" dirty="0">
                <a:solidFill>
                  <a:srgbClr val="000000"/>
                </a:solidFill>
              </a:rPr>
              <a:t> program/</a:t>
            </a:r>
            <a:r>
              <a:rPr lang="en-US" sz="2400" dirty="0" err="1">
                <a:solidFill>
                  <a:srgbClr val="000000"/>
                </a:solidFill>
              </a:rPr>
              <a:t>kurikulum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b="1" dirty="0">
                <a:solidFill>
                  <a:srgbClr val="000000"/>
                </a:solidFill>
                <a:highlight>
                  <a:srgbClr val="FFFF00"/>
                </a:highlight>
              </a:rPr>
              <a:t>bez </a:t>
            </a:r>
            <a:r>
              <a:rPr lang="en-US" sz="2400" b="1" dirty="0" err="1">
                <a:solidFill>
                  <a:srgbClr val="000000"/>
                </a:solidFill>
                <a:highlight>
                  <a:srgbClr val="FFFF00"/>
                </a:highlight>
              </a:rPr>
              <a:t>sadržajnog</a:t>
            </a:r>
            <a:r>
              <a:rPr lang="en-US" sz="2400" b="1" dirty="0">
                <a:solidFill>
                  <a:srgbClr val="000000"/>
                </a:solidFill>
                <a:highlight>
                  <a:srgbClr val="FFFF00"/>
                </a:highlight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highlight>
                  <a:srgbClr val="FFFF00"/>
                </a:highlight>
              </a:rPr>
              <a:t>ograničavanja</a:t>
            </a:r>
            <a:endParaRPr lang="hr-HR" sz="2400" b="1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000000"/>
                </a:solidFill>
              </a:rPr>
              <a:t>ali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su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im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zbog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specifičnosti</a:t>
            </a:r>
            <a:r>
              <a:rPr lang="en-US" sz="2400" b="1" dirty="0">
                <a:solidFill>
                  <a:srgbClr val="000000"/>
                </a:solidFill>
              </a:rPr>
              <a:t> u </a:t>
            </a:r>
            <a:r>
              <a:rPr lang="en-US" sz="2400" b="1" dirty="0" err="1">
                <a:solidFill>
                  <a:srgbClr val="000000"/>
                </a:solidFill>
              </a:rPr>
              <a:t>funkcioniranju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potrebni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individualizirani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postupci</a:t>
            </a:r>
            <a:r>
              <a:rPr lang="en-US" sz="2400" b="1" dirty="0">
                <a:solidFill>
                  <a:srgbClr val="000000"/>
                </a:solidFill>
              </a:rPr>
              <a:t> u </a:t>
            </a:r>
            <a:r>
              <a:rPr lang="en-US" sz="2400" b="1" dirty="0" err="1">
                <a:solidFill>
                  <a:srgbClr val="000000"/>
                </a:solidFill>
              </a:rPr>
              <a:t>radu</a:t>
            </a:r>
            <a:endParaRPr lang="en-US" sz="2400" b="1" dirty="0">
              <a:solidFill>
                <a:srgbClr val="000000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8DCBB42F-C84A-481C-8B27-DFB703E608AD}"/>
              </a:ext>
            </a:extLst>
          </p:cNvPr>
          <p:cNvSpPr txBox="1"/>
          <p:nvPr/>
        </p:nvSpPr>
        <p:spPr>
          <a:xfrm>
            <a:off x="814166" y="802955"/>
            <a:ext cx="9921107" cy="1454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u="sng" dirty="0" err="1">
                <a:solidFill>
                  <a:srgbClr val="000000"/>
                </a:solidFill>
                <a:highlight>
                  <a:srgbClr val="00FFFF"/>
                </a:highlight>
                <a:latin typeface="+mj-lt"/>
                <a:ea typeface="+mj-ea"/>
                <a:cs typeface="+mj-cs"/>
              </a:rPr>
              <a:t>Redoviti</a:t>
            </a:r>
            <a:r>
              <a:rPr lang="en-US" sz="3100" b="1" u="sng" dirty="0">
                <a:solidFill>
                  <a:srgbClr val="000000"/>
                </a:solidFill>
                <a:highlight>
                  <a:srgbClr val="00FFFF"/>
                </a:highlight>
                <a:latin typeface="+mj-lt"/>
                <a:ea typeface="+mj-ea"/>
                <a:cs typeface="+mj-cs"/>
              </a:rPr>
              <a:t> program </a:t>
            </a:r>
            <a:r>
              <a:rPr lang="en-US" sz="3100" b="1" u="sng" dirty="0" err="1">
                <a:solidFill>
                  <a:srgbClr val="000000"/>
                </a:solidFill>
                <a:highlight>
                  <a:srgbClr val="00FFFF"/>
                </a:highlight>
                <a:latin typeface="+mj-lt"/>
                <a:ea typeface="+mj-ea"/>
                <a:cs typeface="+mj-cs"/>
              </a:rPr>
              <a:t>uz</a:t>
            </a:r>
            <a:r>
              <a:rPr lang="en-US" sz="3100" b="1" u="sng" dirty="0">
                <a:solidFill>
                  <a:srgbClr val="000000"/>
                </a:solidFill>
                <a:highlight>
                  <a:srgbClr val="00FFFF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3100" b="1" u="sng" dirty="0" err="1">
                <a:solidFill>
                  <a:srgbClr val="000000"/>
                </a:solidFill>
                <a:highlight>
                  <a:srgbClr val="00FFFF"/>
                </a:highlight>
                <a:latin typeface="+mj-lt"/>
                <a:ea typeface="+mj-ea"/>
                <a:cs typeface="+mj-cs"/>
              </a:rPr>
              <a:t>individualizirane</a:t>
            </a:r>
            <a:r>
              <a:rPr lang="en-US" sz="3100" b="1" u="sng" dirty="0">
                <a:solidFill>
                  <a:srgbClr val="000000"/>
                </a:solidFill>
                <a:highlight>
                  <a:srgbClr val="00FFFF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3100" b="1" u="sng" dirty="0" err="1">
                <a:solidFill>
                  <a:srgbClr val="000000"/>
                </a:solidFill>
                <a:highlight>
                  <a:srgbClr val="00FFFF"/>
                </a:highlight>
                <a:latin typeface="+mj-lt"/>
                <a:ea typeface="+mj-ea"/>
                <a:cs typeface="+mj-cs"/>
              </a:rPr>
              <a:t>postupke</a:t>
            </a:r>
            <a:r>
              <a:rPr lang="en-US" sz="3100" b="1" u="sng" dirty="0">
                <a:solidFill>
                  <a:srgbClr val="000000"/>
                </a:solidFill>
                <a:highlight>
                  <a:srgbClr val="00FFFF"/>
                </a:highlight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6283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425D4AB-CD98-4DD6-9398-3C8961DE0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69" y="0"/>
            <a:ext cx="7552931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25000">
                <a:schemeClr val="accent1"/>
              </a:gs>
              <a:gs pos="94000">
                <a:schemeClr val="accent5"/>
              </a:gs>
              <a:gs pos="100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818316-E7CB-4E73-AF79-E9CAB873E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D8B47C9F-A960-4902-8507-38F18DD3D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6695" y="511733"/>
            <a:ext cx="1857636" cy="1857636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/>
                </a:gs>
                <a:gs pos="23000">
                  <a:schemeClr val="accent1"/>
                </a:gs>
                <a:gs pos="83000">
                  <a:schemeClr val="accent5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08740975-EC41-4DAB-8B22-5D5AAEB5A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659" y="871183"/>
            <a:ext cx="1163708" cy="1138736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D4E15E95-445D-4A45-BC1E-8468CE170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677" y="2933578"/>
            <a:ext cx="2737876" cy="2737876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/>
                </a:gs>
                <a:gs pos="23000">
                  <a:schemeClr val="accent1"/>
                </a:gs>
                <a:gs pos="83000">
                  <a:schemeClr val="accent5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75">
            <a:extLst>
              <a:ext uri="{FF2B5EF4-FFF2-40B4-BE49-F238E27FC236}">
                <a16:creationId xmlns:a16="http://schemas.microsoft.com/office/drawing/2014/main" id="{133B9781-B73C-44F8-97CB-D1807A63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996" y="-26552"/>
            <a:ext cx="4082004" cy="3428999"/>
          </a:xfrm>
          <a:custGeom>
            <a:avLst/>
            <a:gdLst>
              <a:gd name="connsiteX0" fmla="*/ 350681 w 4082004"/>
              <a:gd name="connsiteY0" fmla="*/ 0 h 3428999"/>
              <a:gd name="connsiteX1" fmla="*/ 4082004 w 4082004"/>
              <a:gd name="connsiteY1" fmla="*/ 0 h 3428999"/>
              <a:gd name="connsiteX2" fmla="*/ 4082004 w 4082004"/>
              <a:gd name="connsiteY2" fmla="*/ 2444823 h 3428999"/>
              <a:gd name="connsiteX3" fmla="*/ 4081788 w 4082004"/>
              <a:gd name="connsiteY3" fmla="*/ 2445178 h 3428999"/>
              <a:gd name="connsiteX4" fmla="*/ 2231442 w 4082004"/>
              <a:gd name="connsiteY4" fmla="*/ 3428999 h 3428999"/>
              <a:gd name="connsiteX5" fmla="*/ 0 w 4082004"/>
              <a:gd name="connsiteY5" fmla="*/ 1197557 h 3428999"/>
              <a:gd name="connsiteX6" fmla="*/ 269323 w 4082004"/>
              <a:gd name="connsiteY6" fmla="*/ 133920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82004" h="3428999">
                <a:moveTo>
                  <a:pt x="350681" y="0"/>
                </a:moveTo>
                <a:lnTo>
                  <a:pt x="4082004" y="0"/>
                </a:lnTo>
                <a:lnTo>
                  <a:pt x="4082004" y="2444823"/>
                </a:lnTo>
                <a:lnTo>
                  <a:pt x="4081788" y="2445178"/>
                </a:lnTo>
                <a:cubicBezTo>
                  <a:pt x="3680782" y="3038745"/>
                  <a:pt x="3001686" y="3428999"/>
                  <a:pt x="2231442" y="3428999"/>
                </a:cubicBezTo>
                <a:cubicBezTo>
                  <a:pt x="999051" y="3428999"/>
                  <a:pt x="0" y="2429948"/>
                  <a:pt x="0" y="1197557"/>
                </a:cubicBezTo>
                <a:cubicBezTo>
                  <a:pt x="0" y="812435"/>
                  <a:pt x="97564" y="450100"/>
                  <a:pt x="269323" y="13392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/>
                </a:gs>
                <a:gs pos="23000">
                  <a:schemeClr val="accent1"/>
                </a:gs>
                <a:gs pos="83000">
                  <a:schemeClr val="accent5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4B0823DF-0D0E-47C1-9B51-FA90FB576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5815" y="240581"/>
            <a:ext cx="3217333" cy="226155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BA208625-D6AE-4B1E-A578-AD065AC75F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5341" y="3434981"/>
            <a:ext cx="1466547" cy="1735071"/>
          </a:xfrm>
          <a:prstGeom prst="rect">
            <a:avLst/>
          </a:prstGeom>
        </p:spPr>
      </p:pic>
      <p:sp>
        <p:nvSpPr>
          <p:cNvPr id="26" name="Freeform 79">
            <a:extLst>
              <a:ext uri="{FF2B5EF4-FFF2-40B4-BE49-F238E27FC236}">
                <a16:creationId xmlns:a16="http://schemas.microsoft.com/office/drawing/2014/main" id="{1FCEDCAD-7B1A-4AE2-818E-D93A48758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23618" y="4326947"/>
            <a:ext cx="3068382" cy="2540529"/>
          </a:xfrm>
          <a:custGeom>
            <a:avLst/>
            <a:gdLst>
              <a:gd name="connsiteX0" fmla="*/ 1612418 w 3068382"/>
              <a:gd name="connsiteY0" fmla="*/ 0 h 2540529"/>
              <a:gd name="connsiteX1" fmla="*/ 3030226 w 3068382"/>
              <a:gd name="connsiteY1" fmla="*/ 843844 h 2540529"/>
              <a:gd name="connsiteX2" fmla="*/ 3068382 w 3068382"/>
              <a:gd name="connsiteY2" fmla="*/ 923051 h 2540529"/>
              <a:gd name="connsiteX3" fmla="*/ 3068382 w 3068382"/>
              <a:gd name="connsiteY3" fmla="*/ 2301785 h 2540529"/>
              <a:gd name="connsiteX4" fmla="*/ 3030226 w 3068382"/>
              <a:gd name="connsiteY4" fmla="*/ 2380992 h 2540529"/>
              <a:gd name="connsiteX5" fmla="*/ 2949460 w 3068382"/>
              <a:gd name="connsiteY5" fmla="*/ 2513937 h 2540529"/>
              <a:gd name="connsiteX6" fmla="*/ 2929575 w 3068382"/>
              <a:gd name="connsiteY6" fmla="*/ 2540529 h 2540529"/>
              <a:gd name="connsiteX7" fmla="*/ 295261 w 3068382"/>
              <a:gd name="connsiteY7" fmla="*/ 2540529 h 2540529"/>
              <a:gd name="connsiteX8" fmla="*/ 275376 w 3068382"/>
              <a:gd name="connsiteY8" fmla="*/ 2513937 h 2540529"/>
              <a:gd name="connsiteX9" fmla="*/ 0 w 3068382"/>
              <a:gd name="connsiteY9" fmla="*/ 1612418 h 2540529"/>
              <a:gd name="connsiteX10" fmla="*/ 1612418 w 3068382"/>
              <a:gd name="connsiteY10" fmla="*/ 0 h 254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68382" h="2540529">
                <a:moveTo>
                  <a:pt x="1612418" y="0"/>
                </a:moveTo>
                <a:cubicBezTo>
                  <a:pt x="2224646" y="0"/>
                  <a:pt x="2757180" y="341213"/>
                  <a:pt x="3030226" y="843844"/>
                </a:cubicBezTo>
                <a:lnTo>
                  <a:pt x="3068382" y="923051"/>
                </a:lnTo>
                <a:lnTo>
                  <a:pt x="3068382" y="2301785"/>
                </a:lnTo>
                <a:lnTo>
                  <a:pt x="3030226" y="2380992"/>
                </a:lnTo>
                <a:cubicBezTo>
                  <a:pt x="3005403" y="2426686"/>
                  <a:pt x="2978437" y="2471046"/>
                  <a:pt x="2949460" y="2513937"/>
                </a:cubicBezTo>
                <a:lnTo>
                  <a:pt x="2929575" y="2540529"/>
                </a:lnTo>
                <a:lnTo>
                  <a:pt x="295261" y="2540529"/>
                </a:lnTo>
                <a:lnTo>
                  <a:pt x="275376" y="2513937"/>
                </a:lnTo>
                <a:cubicBezTo>
                  <a:pt x="101518" y="2256593"/>
                  <a:pt x="0" y="1946361"/>
                  <a:pt x="0" y="1612418"/>
                </a:cubicBezTo>
                <a:cubicBezTo>
                  <a:pt x="0" y="721904"/>
                  <a:pt x="721904" y="0"/>
                  <a:pt x="1612418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/>
                </a:gs>
                <a:gs pos="23000">
                  <a:schemeClr val="accent1"/>
                </a:gs>
                <a:gs pos="83000">
                  <a:schemeClr val="accent5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C7EF5286-6B59-4A13-9763-A271FBB797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0046" y="5053476"/>
            <a:ext cx="2345355" cy="1563570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6736E924-2B25-4FE0-90BE-66E7E7502099}"/>
              </a:ext>
            </a:extLst>
          </p:cNvPr>
          <p:cNvSpPr txBox="1"/>
          <p:nvPr/>
        </p:nvSpPr>
        <p:spPr>
          <a:xfrm>
            <a:off x="452867" y="2184561"/>
            <a:ext cx="10064363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hr-HR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dirty="0"/>
              <a:t>samostalnost učenika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dirty="0"/>
              <a:t>vrijeme rada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dirty="0"/>
              <a:t>metode rada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dirty="0"/>
              <a:t>provjeravanje vještina, znanja i sposobnosti učenika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dirty="0"/>
              <a:t>praćenje i vrednovanje postignuća učenika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dirty="0"/>
              <a:t>aktivnost učenika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dirty="0"/>
              <a:t>tehnološka, didaktička i/ili rehabilitacijska sredstva za rad i primjerene prostorne uvjete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20729409-5B00-4584-923B-697D077BA9FB}"/>
              </a:ext>
            </a:extLst>
          </p:cNvPr>
          <p:cNvSpPr txBox="1"/>
          <p:nvPr/>
        </p:nvSpPr>
        <p:spPr>
          <a:xfrm>
            <a:off x="556691" y="122784"/>
            <a:ext cx="609865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hr-HR" sz="3200" dirty="0"/>
              <a:t>Individualizirani postupci omogućavaju različite oblike potpore, </a:t>
            </a:r>
            <a:r>
              <a:rPr lang="hr-HR" sz="3200" b="1" dirty="0">
                <a:highlight>
                  <a:srgbClr val="FFFF00"/>
                </a:highlight>
              </a:rPr>
              <a:t>prema potrebama učenika</a:t>
            </a:r>
            <a:r>
              <a:rPr lang="hr-HR" sz="3200" dirty="0"/>
              <a:t>, i to s obzirom na: </a:t>
            </a:r>
          </a:p>
        </p:txBody>
      </p:sp>
    </p:spTree>
    <p:extLst>
      <p:ext uri="{BB962C8B-B14F-4D97-AF65-F5344CB8AC3E}">
        <p14:creationId xmlns:p14="http://schemas.microsoft.com/office/powerpoint/2010/main" val="364347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A38A8E22-468D-46C0-9DFA-46D43A567680}"/>
              </a:ext>
            </a:extLst>
          </p:cNvPr>
          <p:cNvSpPr txBox="1"/>
          <p:nvPr/>
        </p:nvSpPr>
        <p:spPr>
          <a:xfrm>
            <a:off x="1147307" y="1139875"/>
            <a:ext cx="98973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Individualizirani postupci </a:t>
            </a:r>
            <a:r>
              <a:rPr lang="hr-HR" sz="2400" dirty="0">
                <a:highlight>
                  <a:srgbClr val="FFFF00"/>
                </a:highlight>
              </a:rPr>
              <a:t>mogu biti iz jednog, više ili svih predmeta</a:t>
            </a:r>
          </a:p>
          <a:p>
            <a:endParaRPr lang="hr-HR" sz="2400" dirty="0">
              <a:highlight>
                <a:srgbClr val="FFFF00"/>
              </a:highlight>
            </a:endParaRPr>
          </a:p>
          <a:p>
            <a:r>
              <a:rPr lang="hr-HR" sz="2400" dirty="0">
                <a:highlight>
                  <a:srgbClr val="FFFF00"/>
                </a:highlight>
              </a:rPr>
              <a:t> 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830B264D-2825-4477-8A95-4DF21DE6E284}"/>
              </a:ext>
            </a:extLst>
          </p:cNvPr>
          <p:cNvSpPr txBox="1"/>
          <p:nvPr/>
        </p:nvSpPr>
        <p:spPr>
          <a:xfrm>
            <a:off x="1059511" y="1669285"/>
            <a:ext cx="100882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sz="2400" dirty="0"/>
          </a:p>
          <a:p>
            <a:endParaRPr lang="hr-H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Individualizirane postupke biraju nastavnici u suradnji sa stručnim suradnicima škole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E93F8A69-1854-411D-98AA-6D193ACF4FED}"/>
              </a:ext>
            </a:extLst>
          </p:cNvPr>
          <p:cNvSpPr txBox="1"/>
          <p:nvPr/>
        </p:nvSpPr>
        <p:spPr>
          <a:xfrm>
            <a:off x="1059511" y="3401043"/>
            <a:ext cx="102710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Redoviti</a:t>
            </a:r>
            <a:r>
              <a:rPr lang="hi-IN" sz="2400" dirty="0"/>
              <a:t> </a:t>
            </a:r>
            <a:r>
              <a:rPr lang="hr-HR" sz="2400" dirty="0"/>
              <a:t>program uz individualizirane postupke provodi se u redovitome razrednom odjelu škole, a </a:t>
            </a:r>
            <a:r>
              <a:rPr lang="hr-HR" sz="2400" dirty="0">
                <a:highlight>
                  <a:srgbClr val="FFFF00"/>
                </a:highlight>
              </a:rPr>
              <a:t>provode ga </a:t>
            </a:r>
            <a:r>
              <a:rPr lang="hr-HR" sz="2400" dirty="0"/>
              <a:t>učitelji/</a:t>
            </a:r>
            <a:r>
              <a:rPr lang="hr-HR" sz="2400" dirty="0">
                <a:highlight>
                  <a:srgbClr val="FFFF00"/>
                </a:highlight>
              </a:rPr>
              <a:t>nastavnici</a:t>
            </a:r>
            <a:r>
              <a:rPr lang="hr-HR" sz="2400" dirty="0"/>
              <a:t> koji izvode nastavu i ostalim učenicima u tom razrednom odjelu.</a:t>
            </a:r>
          </a:p>
        </p:txBody>
      </p:sp>
    </p:spTree>
    <p:extLst>
      <p:ext uri="{BB962C8B-B14F-4D97-AF65-F5344CB8AC3E}">
        <p14:creationId xmlns:p14="http://schemas.microsoft.com/office/powerpoint/2010/main" val="2343852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D3844734-FE01-4B28-A69F-7CA80A702359}"/>
              </a:ext>
            </a:extLst>
          </p:cNvPr>
          <p:cNvSpPr txBox="1"/>
          <p:nvPr/>
        </p:nvSpPr>
        <p:spPr>
          <a:xfrm>
            <a:off x="1055535" y="929812"/>
            <a:ext cx="90863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400" b="1" dirty="0">
                <a:highlight>
                  <a:srgbClr val="00FFFF"/>
                </a:highlight>
              </a:rPr>
              <a:t>NOVOM PREPORUKOM MINISTARSTVA, učenici koji imaju redovite programe s INDIVIDUALIZIRANIM POSTUPCIMA, sastavni su dio OPERATIVNOG PLANA I PROGRAMA i taj se plan predaje u stručnu pedagošku službu škole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DC1A3383-192E-46E0-8FE0-280B0C897CB5}"/>
              </a:ext>
            </a:extLst>
          </p:cNvPr>
          <p:cNvSpPr txBox="1"/>
          <p:nvPr/>
        </p:nvSpPr>
        <p:spPr>
          <a:xfrm>
            <a:off x="876631" y="2554473"/>
            <a:ext cx="944416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Plan se piše na način da se na dosadašnju tablicu s operativnim planom, u nastavku samo </a:t>
            </a:r>
            <a:r>
              <a:rPr lang="hr-HR" sz="2400" b="1" dirty="0"/>
              <a:t>dodaju učenici imenom i prezimenom koji imaju neku poteškoću</a:t>
            </a:r>
            <a:r>
              <a:rPr lang="hr-HR" sz="2400" dirty="0"/>
              <a:t> zbog koje im se, a sukladno njihovoj teškoći, treba prilagoditi nastava. </a:t>
            </a:r>
          </a:p>
          <a:p>
            <a:endParaRPr lang="hr-H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Piše se razred, ime učenika i način na koji ćete mu prilagoditi nastavu s obzirom na teškoću. </a:t>
            </a:r>
          </a:p>
        </p:txBody>
      </p:sp>
    </p:spTree>
    <p:extLst>
      <p:ext uri="{BB962C8B-B14F-4D97-AF65-F5344CB8AC3E}">
        <p14:creationId xmlns:p14="http://schemas.microsoft.com/office/powerpoint/2010/main" val="3485356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ica 1">
            <a:extLst>
              <a:ext uri="{FF2B5EF4-FFF2-40B4-BE49-F238E27FC236}">
                <a16:creationId xmlns:a16="http://schemas.microsoft.com/office/drawing/2014/main" id="{C049BEF7-D54D-4CA6-AC19-520F3C41A8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82342"/>
              </p:ext>
            </p:extLst>
          </p:nvPr>
        </p:nvGraphicFramePr>
        <p:xfrm>
          <a:off x="764650" y="1089328"/>
          <a:ext cx="10662700" cy="3434964"/>
        </p:xfrm>
        <a:graphic>
          <a:graphicData uri="http://schemas.openxmlformats.org/drawingml/2006/table">
            <a:tbl>
              <a:tblPr firstRow="1" firstCol="1" bandRow="1"/>
              <a:tblGrid>
                <a:gridCol w="1266339">
                  <a:extLst>
                    <a:ext uri="{9D8B030D-6E8A-4147-A177-3AD203B41FA5}">
                      <a16:colId xmlns:a16="http://schemas.microsoft.com/office/drawing/2014/main" val="3510242274"/>
                    </a:ext>
                  </a:extLst>
                </a:gridCol>
                <a:gridCol w="1218814">
                  <a:extLst>
                    <a:ext uri="{9D8B030D-6E8A-4147-A177-3AD203B41FA5}">
                      <a16:colId xmlns:a16="http://schemas.microsoft.com/office/drawing/2014/main" val="1613165897"/>
                    </a:ext>
                  </a:extLst>
                </a:gridCol>
                <a:gridCol w="3063897">
                  <a:extLst>
                    <a:ext uri="{9D8B030D-6E8A-4147-A177-3AD203B41FA5}">
                      <a16:colId xmlns:a16="http://schemas.microsoft.com/office/drawing/2014/main" val="49936214"/>
                    </a:ext>
                  </a:extLst>
                </a:gridCol>
                <a:gridCol w="2399299">
                  <a:extLst>
                    <a:ext uri="{9D8B030D-6E8A-4147-A177-3AD203B41FA5}">
                      <a16:colId xmlns:a16="http://schemas.microsoft.com/office/drawing/2014/main" val="338597465"/>
                    </a:ext>
                  </a:extLst>
                </a:gridCol>
                <a:gridCol w="1558395">
                  <a:extLst>
                    <a:ext uri="{9D8B030D-6E8A-4147-A177-3AD203B41FA5}">
                      <a16:colId xmlns:a16="http://schemas.microsoft.com/office/drawing/2014/main" val="3389096875"/>
                    </a:ext>
                  </a:extLst>
                </a:gridCol>
                <a:gridCol w="1155956">
                  <a:extLst>
                    <a:ext uri="{9D8B030D-6E8A-4147-A177-3AD203B41FA5}">
                      <a16:colId xmlns:a16="http://schemas.microsoft.com/office/drawing/2014/main" val="1025038733"/>
                    </a:ext>
                  </a:extLst>
                </a:gridCol>
              </a:tblGrid>
              <a:tr h="125321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101. i 102.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Književnost-renesansa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Marin Držić: Skup/Dundo Maroje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(PROVJERA)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Uočiti obilježja renesansne komedije, objasniti pojam intertekstualnosti djela (Skup), komentirati ljude nahvao i nazbilj (Dundo Maroje)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Usmena provjera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Lektira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4592230"/>
                  </a:ext>
                </a:extLst>
              </a:tr>
              <a:tr h="1686856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103.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104.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Kazališna predstava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USUSTAVLJIVANJE GRADIVA I PROVJERA ZNANJA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(PONAVLJANJE I PROVJERA)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Gledati kazališnu predstavu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Provjera usvojenosti gradiva, ispravljanje ocjena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Usmena provjera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Posjet HNK-Split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9177924"/>
                  </a:ext>
                </a:extLst>
              </a:tr>
              <a:tr h="494891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105.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ZAKLJUČIVANJE OCJENA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Prokomentirati s učenicima zaključnu ocjenu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Usmena provjera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2012773"/>
                  </a:ext>
                </a:extLst>
              </a:tr>
            </a:tbl>
          </a:graphicData>
        </a:graphic>
      </p:graphicFrame>
      <p:sp>
        <p:nvSpPr>
          <p:cNvPr id="3" name="TekstniOkvir 2">
            <a:extLst>
              <a:ext uri="{FF2B5EF4-FFF2-40B4-BE49-F238E27FC236}">
                <a16:creationId xmlns:a16="http://schemas.microsoft.com/office/drawing/2014/main" id="{FC6DAB57-5963-4036-AE83-4F6891D960EE}"/>
              </a:ext>
            </a:extLst>
          </p:cNvPr>
          <p:cNvSpPr txBox="1"/>
          <p:nvPr/>
        </p:nvSpPr>
        <p:spPr>
          <a:xfrm>
            <a:off x="1208598" y="500932"/>
            <a:ext cx="5876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PRIMJER OPERATIVNOG INDIVIDUALIZIRANOG PROGRAMA</a:t>
            </a:r>
            <a:r>
              <a:rPr lang="hr-HR" dirty="0"/>
              <a:t>: 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4D8A0EBA-194E-4E47-B67B-18F32797615A}"/>
              </a:ext>
            </a:extLst>
          </p:cNvPr>
          <p:cNvSpPr txBox="1"/>
          <p:nvPr/>
        </p:nvSpPr>
        <p:spPr>
          <a:xfrm>
            <a:off x="1272208" y="4691270"/>
            <a:ext cx="7164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Zatim ispod tablice navodimo učenike koji imaju individualizirani program:</a:t>
            </a:r>
          </a:p>
        </p:txBody>
      </p:sp>
    </p:spTree>
    <p:extLst>
      <p:ext uri="{BB962C8B-B14F-4D97-AF65-F5344CB8AC3E}">
        <p14:creationId xmlns:p14="http://schemas.microsoft.com/office/powerpoint/2010/main" val="2629547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AB2359F8-DB6C-4C1C-A2F3-727DFFFF4EE9}"/>
              </a:ext>
            </a:extLst>
          </p:cNvPr>
          <p:cNvSpPr txBox="1"/>
          <p:nvPr/>
        </p:nvSpPr>
        <p:spPr>
          <a:xfrm>
            <a:off x="1264257" y="1199693"/>
            <a:ext cx="1008225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hr-HR" sz="2400" b="1" i="0" u="sng" dirty="0">
                <a:solidFill>
                  <a:srgbClr val="000000"/>
                </a:solidFill>
                <a:effectLst/>
              </a:rPr>
              <a:t>ORIJENTACIJSKA LISTA VRSTA TEŠKOĆA</a:t>
            </a:r>
            <a:r>
              <a:rPr lang="hr-HR" sz="2400" b="1" i="0" dirty="0">
                <a:solidFill>
                  <a:srgbClr val="000000"/>
                </a:solidFill>
                <a:effectLst/>
              </a:rPr>
              <a:t>:</a:t>
            </a:r>
          </a:p>
          <a:p>
            <a:pPr algn="ctr" fontAlgn="base"/>
            <a:endParaRPr lang="hr-HR" sz="2400" b="0" i="0" dirty="0">
              <a:solidFill>
                <a:srgbClr val="000000"/>
              </a:solidFill>
              <a:effectLst/>
            </a:endParaRPr>
          </a:p>
          <a:p>
            <a:pPr algn="just" fontAlgn="base"/>
            <a:r>
              <a:rPr lang="hr-HR" sz="2400" b="0" i="0" u="sng" dirty="0">
                <a:solidFill>
                  <a:srgbClr val="000000"/>
                </a:solidFill>
                <a:effectLst/>
              </a:rPr>
              <a:t>Skupine vrsta teškoća su:</a:t>
            </a:r>
          </a:p>
          <a:p>
            <a:pPr algn="just" fontAlgn="base"/>
            <a:endParaRPr lang="hr-HR" sz="2400" b="0" i="0" dirty="0">
              <a:solidFill>
                <a:srgbClr val="000000"/>
              </a:solidFill>
              <a:effectLst/>
            </a:endParaRPr>
          </a:p>
          <a:p>
            <a:pPr algn="just" fontAlgn="base"/>
            <a:r>
              <a:rPr lang="hr-HR" sz="2400" b="0" i="0" dirty="0">
                <a:solidFill>
                  <a:srgbClr val="000000"/>
                </a:solidFill>
                <a:effectLst/>
              </a:rPr>
              <a:t>1. Oštećenja </a:t>
            </a:r>
            <a:r>
              <a:rPr lang="hr-HR" sz="2400" b="1" i="0" dirty="0">
                <a:solidFill>
                  <a:srgbClr val="000000"/>
                </a:solidFill>
                <a:effectLst/>
              </a:rPr>
              <a:t>vida</a:t>
            </a:r>
          </a:p>
          <a:p>
            <a:pPr algn="just" fontAlgn="base"/>
            <a:r>
              <a:rPr lang="hr-HR" sz="2400" b="0" i="0" dirty="0">
                <a:solidFill>
                  <a:srgbClr val="000000"/>
                </a:solidFill>
                <a:effectLst/>
              </a:rPr>
              <a:t>2. Oštećenja </a:t>
            </a:r>
            <a:r>
              <a:rPr lang="hr-HR" sz="2400" b="1" i="0" dirty="0">
                <a:solidFill>
                  <a:srgbClr val="000000"/>
                </a:solidFill>
                <a:effectLst/>
              </a:rPr>
              <a:t>sluha</a:t>
            </a:r>
          </a:p>
          <a:p>
            <a:pPr algn="just" fontAlgn="base"/>
            <a:r>
              <a:rPr lang="hr-HR" sz="2400" b="0" i="0" dirty="0">
                <a:solidFill>
                  <a:srgbClr val="000000"/>
                </a:solidFill>
                <a:effectLst/>
              </a:rPr>
              <a:t>3</a:t>
            </a:r>
            <a:r>
              <a:rPr lang="hr-HR" sz="2400" dirty="0">
                <a:solidFill>
                  <a:srgbClr val="000000"/>
                </a:solidFill>
              </a:rPr>
              <a:t>.</a:t>
            </a:r>
            <a:r>
              <a:rPr lang="hr-HR" sz="2400" b="0" i="0" dirty="0">
                <a:solidFill>
                  <a:srgbClr val="000000"/>
                </a:solidFill>
                <a:effectLst/>
              </a:rPr>
              <a:t>Oštećenja </a:t>
            </a:r>
            <a:r>
              <a:rPr lang="hr-HR" sz="2400" b="1" i="0" dirty="0">
                <a:solidFill>
                  <a:srgbClr val="000000"/>
                </a:solidFill>
                <a:effectLst/>
              </a:rPr>
              <a:t>jezično-govorne-glasovne komunikacije i specifične teškoće u učenju</a:t>
            </a:r>
          </a:p>
          <a:p>
            <a:pPr algn="just" fontAlgn="base"/>
            <a:r>
              <a:rPr lang="hr-HR" sz="2400" b="0" i="0" dirty="0">
                <a:solidFill>
                  <a:srgbClr val="000000"/>
                </a:solidFill>
                <a:effectLst/>
              </a:rPr>
              <a:t>4. Oštećenja </a:t>
            </a:r>
            <a:r>
              <a:rPr lang="hr-HR" sz="2400" b="1" i="0" dirty="0">
                <a:solidFill>
                  <a:srgbClr val="000000"/>
                </a:solidFill>
                <a:effectLst/>
              </a:rPr>
              <a:t>organa i organskih sustava</a:t>
            </a:r>
          </a:p>
          <a:p>
            <a:pPr algn="just" fontAlgn="base"/>
            <a:r>
              <a:rPr lang="hr-HR" sz="2400" b="0" i="0" dirty="0">
                <a:solidFill>
                  <a:srgbClr val="000000"/>
                </a:solidFill>
                <a:effectLst/>
              </a:rPr>
              <a:t>5. </a:t>
            </a:r>
            <a:r>
              <a:rPr lang="hr-HR" sz="2400" b="1" i="0" dirty="0">
                <a:solidFill>
                  <a:srgbClr val="000000"/>
                </a:solidFill>
                <a:effectLst/>
              </a:rPr>
              <a:t>Intelektualne</a:t>
            </a:r>
            <a:r>
              <a:rPr lang="hr-HR" sz="2400" b="0" i="0" dirty="0">
                <a:solidFill>
                  <a:srgbClr val="000000"/>
                </a:solidFill>
                <a:effectLst/>
              </a:rPr>
              <a:t> teškoće</a:t>
            </a:r>
          </a:p>
          <a:p>
            <a:pPr algn="just" fontAlgn="base"/>
            <a:r>
              <a:rPr lang="hr-HR" sz="2400" b="0" i="0" dirty="0">
                <a:solidFill>
                  <a:srgbClr val="000000"/>
                </a:solidFill>
                <a:effectLst/>
              </a:rPr>
              <a:t>6. Poremećaji u </a:t>
            </a:r>
            <a:r>
              <a:rPr lang="hr-HR" sz="2400" b="1" i="0" dirty="0">
                <a:solidFill>
                  <a:srgbClr val="000000"/>
                </a:solidFill>
                <a:effectLst/>
              </a:rPr>
              <a:t>ponašanju i oštećenja mentalnog zdravlja</a:t>
            </a:r>
          </a:p>
          <a:p>
            <a:pPr algn="just" fontAlgn="base"/>
            <a:r>
              <a:rPr lang="hr-HR" sz="2400" b="0" i="0" dirty="0">
                <a:solidFill>
                  <a:srgbClr val="000000"/>
                </a:solidFill>
                <a:effectLst/>
              </a:rPr>
              <a:t>7. Postojanje više vrsta </a:t>
            </a:r>
            <a:r>
              <a:rPr lang="hr-HR" sz="2400" b="1" i="0" dirty="0">
                <a:solidFill>
                  <a:srgbClr val="000000"/>
                </a:solidFill>
                <a:effectLst/>
              </a:rPr>
              <a:t>teškoća u psihofizičkom razvoju</a:t>
            </a:r>
            <a:endParaRPr lang="hr-HR" sz="2400" b="0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76651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D8E2902A-E757-4112-A5CC-603C90F0F7AF}"/>
              </a:ext>
            </a:extLst>
          </p:cNvPr>
          <p:cNvSpPr txBox="1"/>
          <p:nvPr/>
        </p:nvSpPr>
        <p:spPr>
          <a:xfrm>
            <a:off x="866692" y="0"/>
            <a:ext cx="10789920" cy="6409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hr-H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OBLICI I METODE RADA ZA UČENIKE S TEŠKOĆAMA</a:t>
            </a:r>
            <a:endParaRPr lang="hr-H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hr-H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(REDOVITI PROGRAM UZ INDIVIDUALIZIRANE POSTUPKE)</a:t>
            </a:r>
            <a:endParaRPr lang="hr-H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hr-HR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1.B</a:t>
            </a:r>
            <a:endParaRPr lang="hr-H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hr-HR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IVO IVIĆ</a:t>
            </a:r>
            <a:endParaRPr lang="hr-H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-rad u paru i skupini, nadopunjavanje teksta</a:t>
            </a:r>
            <a:b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-izbjegavanje čitanja pred razredom</a:t>
            </a:r>
            <a:b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-potrebno mu je najaviti vrijeme i opseg usmenog odgovora, naznačiti što je važno, bitne pojmove</a:t>
            </a:r>
            <a:b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-jasne i nedvosmislene upute za rad</a:t>
            </a:r>
            <a:b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-produženo vrijeme rada i rješavanja zadataka</a:t>
            </a:r>
            <a:b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-korištenje slikovnih materijala, materijala iz konkretne stvarnosti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hr-HR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1.D</a:t>
            </a:r>
            <a:endParaRPr lang="hr-H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hr-HR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 MATIĆ</a:t>
            </a:r>
            <a:endParaRPr lang="hr-H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-kraćenje teksta, dopunjavanje teksta</a:t>
            </a:r>
            <a:b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-preferirati usmeno ispitivanje</a:t>
            </a:r>
            <a:b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-postupnost u rješavanju problema, ostavljanje dovoljno vremena da pročita i prepiše sadržaj</a:t>
            </a:r>
            <a:b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-jasne i nedvosmislene upute za rad</a:t>
            </a:r>
            <a:b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-prilagođeni radni listići i pisani materijali-fontovi, proredi dužina teksta</a:t>
            </a:r>
            <a:b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-produženo vrijeme rada i rješavanja zadataka</a:t>
            </a:r>
            <a:b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-korištenje slikovnih materijala, materijala iz konkretne stvarnosti, računala</a:t>
            </a:r>
          </a:p>
        </p:txBody>
      </p:sp>
    </p:spTree>
    <p:extLst>
      <p:ext uri="{BB962C8B-B14F-4D97-AF65-F5344CB8AC3E}">
        <p14:creationId xmlns:p14="http://schemas.microsoft.com/office/powerpoint/2010/main" val="21153668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95FDD90D-88F5-4B4F-8FCB-5F7151BE90C6}"/>
              </a:ext>
            </a:extLst>
          </p:cNvPr>
          <p:cNvSpPr txBox="1"/>
          <p:nvPr/>
        </p:nvSpPr>
        <p:spPr>
          <a:xfrm>
            <a:off x="628152" y="702553"/>
            <a:ext cx="1035259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3200" b="1" u="sng" dirty="0"/>
              <a:t>Redoviti</a:t>
            </a:r>
            <a:r>
              <a:rPr lang="hi-IN" sz="3200" b="1" u="sng" dirty="0"/>
              <a:t> </a:t>
            </a:r>
            <a:r>
              <a:rPr lang="hr-HR" sz="3200" b="1" u="sng" dirty="0"/>
              <a:t>program uz </a:t>
            </a:r>
            <a:r>
              <a:rPr lang="hr-HR" sz="3600" b="1" u="sng" dirty="0">
                <a:highlight>
                  <a:srgbClr val="FF00FF"/>
                </a:highlight>
              </a:rPr>
              <a:t>PRILAGODBU SADRŽAJA </a:t>
            </a:r>
            <a:r>
              <a:rPr lang="hr-HR" sz="3200" b="1" u="sng" dirty="0">
                <a:highlight>
                  <a:srgbClr val="FF00FF"/>
                </a:highlight>
              </a:rPr>
              <a:t>i individualizirane postupke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AE209826-26A0-4306-BFEB-1ACA60C16C34}"/>
              </a:ext>
            </a:extLst>
          </p:cNvPr>
          <p:cNvSpPr txBox="1"/>
          <p:nvPr/>
        </p:nvSpPr>
        <p:spPr>
          <a:xfrm>
            <a:off x="1192695" y="2549849"/>
            <a:ext cx="9788055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dirty="0"/>
              <a:t>Određuje se učenicima koji s obzirom na vrstu teškoće </a:t>
            </a:r>
            <a:r>
              <a:rPr lang="hr-HR" sz="2400" b="1" dirty="0">
                <a:highlight>
                  <a:srgbClr val="FFFF00"/>
                </a:highlight>
              </a:rPr>
              <a:t>ne mogu svladavati</a:t>
            </a:r>
            <a:r>
              <a:rPr lang="hi-IN" sz="2400" b="1" dirty="0">
                <a:highlight>
                  <a:srgbClr val="FFFF00"/>
                </a:highlight>
              </a:rPr>
              <a:t> </a:t>
            </a:r>
            <a:r>
              <a:rPr lang="hr-HR" sz="2400" b="1" dirty="0">
                <a:highlight>
                  <a:srgbClr val="FFFF00"/>
                </a:highlight>
              </a:rPr>
              <a:t>nastavni plan i program/kurikulum bez sadržajnog ograničavanja </a:t>
            </a:r>
            <a:r>
              <a:rPr lang="hr-HR" sz="2400" dirty="0"/>
              <a:t>te im je zbog specifičnosti</a:t>
            </a:r>
            <a:r>
              <a:rPr lang="hi-IN" sz="2400" dirty="0"/>
              <a:t> </a:t>
            </a:r>
            <a:r>
              <a:rPr lang="hr-HR" sz="2400" dirty="0"/>
              <a:t>u funkcioniranju potreban individualizirani pristup u radu i </a:t>
            </a:r>
            <a:r>
              <a:rPr lang="hr-HR" sz="2400" b="1" dirty="0">
                <a:highlight>
                  <a:srgbClr val="FFFF00"/>
                </a:highlight>
              </a:rPr>
              <a:t>sadržajna prilagodba</a:t>
            </a:r>
            <a:r>
              <a:rPr lang="hr-HR" sz="2400" dirty="0"/>
              <a:t>.</a:t>
            </a:r>
          </a:p>
          <a:p>
            <a:pPr marL="342900" indent="-342900">
              <a:buAutoNum type="arabicParenBoth"/>
            </a:pPr>
            <a:endParaRPr lang="hr-HR" sz="2400" dirty="0"/>
          </a:p>
          <a:p>
            <a:pPr marL="342900" indent="-342900" algn="ctr">
              <a:buAutoNum type="arabicParenBoth"/>
            </a:pPr>
            <a:endParaRPr lang="hr-HR" b="1" dirty="0"/>
          </a:p>
          <a:p>
            <a:pPr algn="ctr"/>
            <a:r>
              <a:rPr lang="hr-HR" sz="3200" b="1" dirty="0"/>
              <a:t>SADRŽAJNA PRILAGODBA  + INDIVIDUALIZIRANI PRISTUP</a:t>
            </a:r>
          </a:p>
        </p:txBody>
      </p:sp>
    </p:spTree>
    <p:extLst>
      <p:ext uri="{BB962C8B-B14F-4D97-AF65-F5344CB8AC3E}">
        <p14:creationId xmlns:p14="http://schemas.microsoft.com/office/powerpoint/2010/main" val="1812214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5E08500E-4ED9-462C-B6EA-A50D7BDEA3ED}"/>
              </a:ext>
            </a:extLst>
          </p:cNvPr>
          <p:cNvSpPr txBox="1"/>
          <p:nvPr/>
        </p:nvSpPr>
        <p:spPr>
          <a:xfrm>
            <a:off x="1465027" y="1230666"/>
            <a:ext cx="98019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Prilagođeni program zahtijeva </a:t>
            </a:r>
            <a:r>
              <a:rPr lang="hr-HR" sz="2400" b="1" dirty="0"/>
              <a:t>smanjivanje opsega nastavnih sadržaja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DDD1A644-7337-4534-8D31-917003376039}"/>
              </a:ext>
            </a:extLst>
          </p:cNvPr>
          <p:cNvSpPr txBox="1"/>
          <p:nvPr/>
        </p:nvSpPr>
        <p:spPr>
          <a:xfrm>
            <a:off x="1465027" y="1943605"/>
            <a:ext cx="101041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Opseg nastavnih sadržaja može se umanjiti</a:t>
            </a:r>
            <a:r>
              <a:rPr lang="hi-IN" sz="2400" dirty="0"/>
              <a:t> </a:t>
            </a:r>
            <a:r>
              <a:rPr lang="hr-HR" sz="2400" b="1" dirty="0"/>
              <a:t>do najniže razine usvojenosti</a:t>
            </a:r>
            <a:r>
              <a:rPr lang="hi-IN" sz="2400" b="1" dirty="0"/>
              <a:t> </a:t>
            </a:r>
            <a:r>
              <a:rPr lang="hr-HR" sz="2400" b="1" dirty="0"/>
              <a:t>obrazovnih postignuća </a:t>
            </a:r>
            <a:r>
              <a:rPr lang="hr-HR" sz="2400" dirty="0"/>
              <a:t>propisanih nastavnim planom i programom/kurikulumom </a:t>
            </a:r>
            <a:r>
              <a:rPr lang="hr-HR" sz="2400" b="1" dirty="0"/>
              <a:t>za razred u koji je učenik uključen</a:t>
            </a:r>
            <a:r>
              <a:rPr lang="hr-HR" sz="2400" dirty="0"/>
              <a:t>, a iznad razine posebnog programa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AECE63FF-2B46-4B8B-8863-8FC3877E5CEC}"/>
              </a:ext>
            </a:extLst>
          </p:cNvPr>
          <p:cNvSpPr txBox="1"/>
          <p:nvPr/>
        </p:nvSpPr>
        <p:spPr>
          <a:xfrm>
            <a:off x="1465027" y="3764539"/>
            <a:ext cx="95554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može biti iz </a:t>
            </a:r>
            <a:r>
              <a:rPr lang="hr-HR" sz="2400" b="1" dirty="0"/>
              <a:t>jednog, više ili svih predmeta</a:t>
            </a:r>
          </a:p>
          <a:p>
            <a:endParaRPr lang="hr-HR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Izrađuje ga predmetni nastavnik u suradnji sa stručnim suradnikom i daje na uvid roditelju/skrbniku (do kraja listopada)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Prilagođeni program mora biti u pisanoj formi na papiru ili u e - dnevniku</a:t>
            </a:r>
          </a:p>
        </p:txBody>
      </p:sp>
    </p:spTree>
    <p:extLst>
      <p:ext uri="{BB962C8B-B14F-4D97-AF65-F5344CB8AC3E}">
        <p14:creationId xmlns:p14="http://schemas.microsoft.com/office/powerpoint/2010/main" val="2628335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niOkvir 8">
            <a:extLst>
              <a:ext uri="{FF2B5EF4-FFF2-40B4-BE49-F238E27FC236}">
                <a16:creationId xmlns:a16="http://schemas.microsoft.com/office/drawing/2014/main" id="{B72906C4-3B76-4CAE-9896-6A944FAFC751}"/>
              </a:ext>
            </a:extLst>
          </p:cNvPr>
          <p:cNvSpPr txBox="1"/>
          <p:nvPr/>
        </p:nvSpPr>
        <p:spPr>
          <a:xfrm>
            <a:off x="1457076" y="822630"/>
            <a:ext cx="928513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12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INDIVIDUALIZIRANI ODGOJNO-OBRAZOVNI PLAN</a:t>
            </a:r>
            <a:endParaRPr lang="hr-H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hr-HR" sz="12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hr-H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hr-HR" sz="12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                             NASTAVNI PREDMET: _______________________________</a:t>
            </a:r>
            <a:r>
              <a:rPr lang="hr-HR" sz="12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</a:t>
            </a:r>
            <a:r>
              <a:rPr lang="hr-HR" sz="12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ŠK.GOD: __________</a:t>
            </a:r>
            <a:endParaRPr lang="hr-H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hr-HR" sz="12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hr-H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hr-HR" sz="1200" b="1" i="1" kern="0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hr-HR" sz="1200" b="1" kern="0" dirty="0">
              <a:effectLst/>
              <a:latin typeface="Times New Roman" panose="02020603050405020304" pitchFamily="18" charset="0"/>
            </a:endParaRPr>
          </a:p>
          <a:p>
            <a:r>
              <a:rPr lang="hr-HR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hr-H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hr-HR" sz="12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IME I PREZIME UČENIKA:________________________________       RAZRED:_________          </a:t>
            </a:r>
            <a:endParaRPr lang="hr-H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hr-HR" sz="12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IME I PREZIME NASTAVNIKA: _________________________________</a:t>
            </a:r>
            <a:endParaRPr lang="hr-H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hr-HR" sz="12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PRIMJERENI PROGRAM ODGOJA I OBRAZOVANJA: redoviti program uz prilagodbu sadržaja i individualizirane postupke/posebni program uz individualizirane postupke</a:t>
            </a:r>
            <a:endParaRPr lang="hr-HR" dirty="0"/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D70D878D-57D7-4EAA-B7DE-6423F4456F78}"/>
              </a:ext>
            </a:extLst>
          </p:cNvPr>
          <p:cNvSpPr txBox="1"/>
          <p:nvPr/>
        </p:nvSpPr>
        <p:spPr>
          <a:xfrm>
            <a:off x="1542553" y="3005593"/>
            <a:ext cx="8674873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r-HR" sz="1600" dirty="0"/>
              <a:t>INICIJALNA PROCJENA</a:t>
            </a:r>
          </a:p>
          <a:p>
            <a:endParaRPr lang="hr-HR" sz="1600" dirty="0"/>
          </a:p>
          <a:p>
            <a:endParaRPr lang="hr-HR" sz="1600" dirty="0"/>
          </a:p>
          <a:p>
            <a:endParaRPr lang="hr-HR" sz="1600" dirty="0"/>
          </a:p>
          <a:p>
            <a:endParaRPr lang="hr-HR" sz="1600" dirty="0"/>
          </a:p>
        </p:txBody>
      </p:sp>
      <p:graphicFrame>
        <p:nvGraphicFramePr>
          <p:cNvPr id="16" name="Tablica 15">
            <a:extLst>
              <a:ext uri="{FF2B5EF4-FFF2-40B4-BE49-F238E27FC236}">
                <a16:creationId xmlns:a16="http://schemas.microsoft.com/office/drawing/2014/main" id="{F7161107-C283-4D88-8CAE-87A74E8DE9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033012"/>
              </p:ext>
            </p:extLst>
          </p:nvPr>
        </p:nvGraphicFramePr>
        <p:xfrm>
          <a:off x="1010188" y="4510840"/>
          <a:ext cx="10060305" cy="1859280"/>
        </p:xfrm>
        <a:graphic>
          <a:graphicData uri="http://schemas.openxmlformats.org/drawingml/2006/table">
            <a:tbl>
              <a:tblPr firstRow="1" firstCol="1" bandRow="1"/>
              <a:tblGrid>
                <a:gridCol w="788670">
                  <a:extLst>
                    <a:ext uri="{9D8B030D-6E8A-4147-A177-3AD203B41FA5}">
                      <a16:colId xmlns:a16="http://schemas.microsoft.com/office/drawing/2014/main" val="1378368627"/>
                    </a:ext>
                  </a:extLst>
                </a:gridCol>
                <a:gridCol w="1890395">
                  <a:extLst>
                    <a:ext uri="{9D8B030D-6E8A-4147-A177-3AD203B41FA5}">
                      <a16:colId xmlns:a16="http://schemas.microsoft.com/office/drawing/2014/main" val="4281825648"/>
                    </a:ext>
                  </a:extLst>
                </a:gridCol>
                <a:gridCol w="2250440">
                  <a:extLst>
                    <a:ext uri="{9D8B030D-6E8A-4147-A177-3AD203B41FA5}">
                      <a16:colId xmlns:a16="http://schemas.microsoft.com/office/drawing/2014/main" val="1489116901"/>
                    </a:ext>
                  </a:extLst>
                </a:gridCol>
                <a:gridCol w="2700020">
                  <a:extLst>
                    <a:ext uri="{9D8B030D-6E8A-4147-A177-3AD203B41FA5}">
                      <a16:colId xmlns:a16="http://schemas.microsoft.com/office/drawing/2014/main" val="839195513"/>
                    </a:ext>
                  </a:extLst>
                </a:gridCol>
                <a:gridCol w="2430780">
                  <a:extLst>
                    <a:ext uri="{9D8B030D-6E8A-4147-A177-3AD203B41FA5}">
                      <a16:colId xmlns:a16="http://schemas.microsoft.com/office/drawing/2014/main" val="3867512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hr-HR" sz="1100" b="1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MJESEC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(ISHODI - SADRŽAJI I AKTIVNOSTI)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(CILJEVI ZA UČENIKA)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STRATEGIJE PODRŠKE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b="1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PREĆENJE USPJEŠNOSTI PROVEDBE PROGRAMA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31261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hr-HR" sz="1400" b="1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hr-HR" sz="1400" b="1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r>
                        <a:rPr lang="hr-HR" sz="12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r>
                        <a:rPr lang="hr-HR" sz="12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r>
                        <a:rPr lang="hr-HR" sz="12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r>
                        <a:rPr lang="hr-HR" sz="12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r>
                        <a:rPr lang="hr-HR" sz="12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r>
                        <a:rPr lang="hr-HR" sz="12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sz="1200" i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r-H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30891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2600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63BF7C76-160C-472C-B440-22914B293680}"/>
              </a:ext>
            </a:extLst>
          </p:cNvPr>
          <p:cNvSpPr txBox="1"/>
          <p:nvPr/>
        </p:nvSpPr>
        <p:spPr>
          <a:xfrm>
            <a:off x="867685" y="2650207"/>
            <a:ext cx="1108411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Prilagodba sadržaja srednjoškolskih programa mora učeniku omogućavati razinu usvojenosti</a:t>
            </a:r>
            <a:r>
              <a:rPr lang="hi-IN" sz="2400" dirty="0"/>
              <a:t> </a:t>
            </a:r>
            <a:r>
              <a:rPr lang="hr-HR" sz="2400" dirty="0"/>
              <a:t>programa potrebnu za </a:t>
            </a:r>
            <a:r>
              <a:rPr lang="hr-HR" sz="2400" b="1" dirty="0"/>
              <a:t>polaganje državne mature i nastavak obrazovanja, stjecanje kompetencija potrebnih za pristup tržištu rada uz pridržavanje zahtjeva struke te se izrađuje u suradnji sa stručnjacima agencija nadležnih za odgoj i obrazovanje</a:t>
            </a:r>
            <a:r>
              <a:rPr lang="hr-HR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76373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6796E5C4-D07A-4021-9B5B-1C7224B615A3}"/>
              </a:ext>
            </a:extLst>
          </p:cNvPr>
          <p:cNvSpPr txBox="1"/>
          <p:nvPr/>
        </p:nvSpPr>
        <p:spPr>
          <a:xfrm>
            <a:off x="693751" y="126215"/>
            <a:ext cx="10692517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200" b="1" u="sng" dirty="0"/>
              <a:t>Kako znati koji su to učenici s IOOP -om</a:t>
            </a:r>
            <a:r>
              <a:rPr lang="hr-HR" sz="3200" b="1" dirty="0"/>
              <a:t>?</a:t>
            </a:r>
          </a:p>
          <a:p>
            <a:endParaRPr lang="hr-H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/>
              <a:t>Stručni suradnik unosi učenike u e-dnevnik, pod </a:t>
            </a:r>
            <a:r>
              <a:rPr lang="hr-HR" sz="2000" b="1" dirty="0">
                <a:highlight>
                  <a:srgbClr val="00FFFF"/>
                </a:highlight>
              </a:rPr>
              <a:t>Pregled  rada </a:t>
            </a:r>
            <a:r>
              <a:rPr lang="hr-HR" sz="2000" dirty="0">
                <a:highlight>
                  <a:srgbClr val="00FFFF"/>
                </a:highlight>
              </a:rPr>
              <a:t>– </a:t>
            </a:r>
            <a:r>
              <a:rPr lang="hr-HR" sz="2000" b="1" dirty="0">
                <a:highlight>
                  <a:srgbClr val="00FFFF"/>
                </a:highlight>
              </a:rPr>
              <a:t>Primjereni oblici pomoći za učenike s teškoćama</a:t>
            </a:r>
            <a:r>
              <a:rPr lang="hr-HR" sz="20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/>
              <a:t>Tu neće pisati o kojoj se teškoći radi, ali se te informacije izmjenjuju na prvom razrednom vijeću (ili se mogu doznati od razrednika ili od stručnih suradnika)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852DEC2-BE50-44A2-8829-BFC17D727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552" y="2375605"/>
            <a:ext cx="7036905" cy="4356180"/>
          </a:xfrm>
          <a:prstGeom prst="rect">
            <a:avLst/>
          </a:prstGeom>
        </p:spPr>
      </p:pic>
      <p:cxnSp>
        <p:nvCxnSpPr>
          <p:cNvPr id="6" name="Ravni poveznik sa strelicom 5">
            <a:extLst>
              <a:ext uri="{FF2B5EF4-FFF2-40B4-BE49-F238E27FC236}">
                <a16:creationId xmlns:a16="http://schemas.microsoft.com/office/drawing/2014/main" id="{EC4DBB89-7C7F-4C99-B278-E9C36500F776}"/>
              </a:ext>
            </a:extLst>
          </p:cNvPr>
          <p:cNvCxnSpPr/>
          <p:nvPr/>
        </p:nvCxnSpPr>
        <p:spPr>
          <a:xfrm flipH="1">
            <a:off x="5478449" y="5693134"/>
            <a:ext cx="2409245" cy="69971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42465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FDB2AFEC-06FC-43BF-90FE-01E47265D93F}"/>
              </a:ext>
            </a:extLst>
          </p:cNvPr>
          <p:cNvSpPr txBox="1"/>
          <p:nvPr/>
        </p:nvSpPr>
        <p:spPr>
          <a:xfrm>
            <a:off x="978009" y="675891"/>
            <a:ext cx="896112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u="sng" dirty="0"/>
              <a:t>UPUTE RAZREDNICIMA</a:t>
            </a:r>
            <a:r>
              <a:rPr lang="hr-HR" dirty="0"/>
              <a:t>:</a:t>
            </a:r>
          </a:p>
          <a:p>
            <a:endParaRPr lang="hr-HR" dirty="0"/>
          </a:p>
          <a:p>
            <a:pPr marL="342900" indent="-342900">
              <a:buAutoNum type="arabicPeriod"/>
            </a:pPr>
            <a:r>
              <a:rPr lang="hr-HR" dirty="0"/>
              <a:t>Razrednici ulaze u e - dnevniku u </a:t>
            </a:r>
            <a:r>
              <a:rPr lang="hr-HR" b="1" dirty="0"/>
              <a:t>PREGLED RADA </a:t>
            </a:r>
            <a:r>
              <a:rPr lang="hr-HR" dirty="0"/>
              <a:t>– i izabiru </a:t>
            </a:r>
            <a:r>
              <a:rPr lang="hr-HR" b="1" dirty="0"/>
              <a:t>PRIMJERENI OBLICI POMOĆI ZA UČENIKE S TEŠKOĆAMA </a:t>
            </a:r>
            <a:r>
              <a:rPr lang="hr-HR" dirty="0"/>
              <a:t>(tu se nalazi popis svih učenika u vašem razredu koji se školuju po primjerenom obliku školovanja)</a:t>
            </a:r>
          </a:p>
          <a:p>
            <a:pPr marL="342900" indent="-342900">
              <a:buAutoNum type="arabicPeriod"/>
            </a:pPr>
            <a:r>
              <a:rPr lang="hr-HR" dirty="0"/>
              <a:t>Idete u rubriku </a:t>
            </a:r>
            <a:r>
              <a:rPr lang="hr-HR" b="1" dirty="0"/>
              <a:t>ADMINISTRACIJA UČENIKA </a:t>
            </a:r>
            <a:r>
              <a:rPr lang="hr-HR" dirty="0"/>
              <a:t>(odaberete učenika, te u padajućem izborniku odaberete </a:t>
            </a:r>
            <a:r>
              <a:rPr lang="hr-HR" b="1" dirty="0"/>
              <a:t>PREDMETI</a:t>
            </a:r>
          </a:p>
          <a:p>
            <a:r>
              <a:rPr lang="hr-HR" dirty="0"/>
              <a:t>U koloni </a:t>
            </a:r>
            <a:r>
              <a:rPr lang="hr-HR" b="1" dirty="0"/>
              <a:t>PRILAGODBA SADRŽAJA </a:t>
            </a:r>
            <a:r>
              <a:rPr lang="hr-HR" dirty="0"/>
              <a:t>pored predmeta označite </a:t>
            </a:r>
            <a:r>
              <a:rPr lang="hr-HR" b="1" dirty="0"/>
              <a:t>PROMIJENI STATUS PRILAGODBE</a:t>
            </a:r>
          </a:p>
          <a:p>
            <a:r>
              <a:rPr lang="hr-HR" dirty="0"/>
              <a:t>Označavate sa </a:t>
            </a:r>
            <a:r>
              <a:rPr lang="hr-HR" b="1" dirty="0"/>
              <a:t>DA</a:t>
            </a:r>
            <a:r>
              <a:rPr lang="hr-HR" dirty="0"/>
              <a:t> ili </a:t>
            </a:r>
            <a:r>
              <a:rPr lang="hr-HR" b="1" dirty="0"/>
              <a:t>NE</a:t>
            </a:r>
            <a:r>
              <a:rPr lang="hr-HR" dirty="0"/>
              <a:t> </a:t>
            </a:r>
          </a:p>
          <a:p>
            <a:r>
              <a:rPr lang="hr-HR" dirty="0"/>
              <a:t>3. Prilagodbu sadržaja označavate sa </a:t>
            </a:r>
            <a:r>
              <a:rPr lang="hr-HR" b="1" dirty="0"/>
              <a:t>DA</a:t>
            </a:r>
            <a:r>
              <a:rPr lang="hr-HR" dirty="0"/>
              <a:t> samo </a:t>
            </a:r>
            <a:r>
              <a:rPr lang="hr-HR" b="1" dirty="0"/>
              <a:t>za učenike koji se školuju po redovitom programu uz prilagodbu sadržaja i individualizirane postupke</a:t>
            </a:r>
          </a:p>
          <a:p>
            <a:r>
              <a:rPr lang="hr-HR" dirty="0"/>
              <a:t>4. Prilagodba sadržaja se označava s</a:t>
            </a:r>
            <a:r>
              <a:rPr lang="hr-HR" b="1" dirty="0"/>
              <a:t> DA </a:t>
            </a:r>
            <a:r>
              <a:rPr lang="hr-HR" dirty="0"/>
              <a:t>za sve učenike koji se školuju po redovitom programu uz prilagodbu sadržaja i individualizirane postupke </a:t>
            </a:r>
            <a:r>
              <a:rPr lang="hr-HR" b="1" dirty="0"/>
              <a:t>za sve predmete izuzev TZK I SATA RAZREDNIKA</a:t>
            </a:r>
          </a:p>
          <a:p>
            <a:r>
              <a:rPr lang="hr-HR" dirty="0"/>
              <a:t>5. Ukoliko učenik ima prilagodbu sadržaja samo iz pojedinog predmeta, tada se označi </a:t>
            </a:r>
            <a:r>
              <a:rPr lang="hr-HR" b="1" dirty="0"/>
              <a:t>DA samo iz navedenog predmeta</a:t>
            </a:r>
          </a:p>
          <a:p>
            <a:r>
              <a:rPr lang="hr-HR" dirty="0"/>
              <a:t>6.Učenicima koji se školuju po </a:t>
            </a:r>
            <a:r>
              <a:rPr lang="hr-HR" b="1" dirty="0"/>
              <a:t>redovnom programu uz individualizirane postupke ne označava se prilagodba sadržaja, odnosno, ostaje NE</a:t>
            </a:r>
          </a:p>
          <a:p>
            <a:pPr marL="342900" indent="-342900">
              <a:buAutoNum type="arabicPeriod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037910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850981F9-561C-4C18-B97E-7D896A7FF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53" y="377071"/>
            <a:ext cx="5101549" cy="3051929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EBA74610-9053-4345-A6D2-76DAA4E41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635" y="377071"/>
            <a:ext cx="4047747" cy="3051929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3C859E34-5F48-42C5-86A1-0A75774F3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5249" y="3554233"/>
            <a:ext cx="3387144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5480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CEAAC77D-C46F-4A32-9E80-C28DEFE67CA0}"/>
              </a:ext>
            </a:extLst>
          </p:cNvPr>
          <p:cNvSpPr txBox="1"/>
          <p:nvPr/>
        </p:nvSpPr>
        <p:spPr>
          <a:xfrm>
            <a:off x="1940118" y="785393"/>
            <a:ext cx="84760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200" b="1" u="sng" dirty="0">
                <a:highlight>
                  <a:srgbClr val="C0C0C0"/>
                </a:highlight>
              </a:rPr>
              <a:t>Posebni program uz individualizirane postupke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7536D9A4-2A71-4FAF-B53D-6BB4DDB36193}"/>
              </a:ext>
            </a:extLst>
          </p:cNvPr>
          <p:cNvSpPr txBox="1"/>
          <p:nvPr/>
        </p:nvSpPr>
        <p:spPr>
          <a:xfrm>
            <a:off x="1178781" y="1724943"/>
            <a:ext cx="1035061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b="1" dirty="0"/>
              <a:t>posebno strukturirani sadržaj </a:t>
            </a:r>
            <a:r>
              <a:rPr lang="hr-HR" sz="2400" dirty="0"/>
              <a:t>nastavnih planova i programa/kurikuluma izrađen prema mogućnostima i sposobnostima učenika</a:t>
            </a:r>
          </a:p>
          <a:p>
            <a:endParaRPr lang="hr-H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može biti</a:t>
            </a:r>
            <a:r>
              <a:rPr lang="hi-IN" sz="2400" dirty="0"/>
              <a:t> </a:t>
            </a:r>
            <a:r>
              <a:rPr lang="hr-HR" sz="2400" dirty="0"/>
              <a:t>iz svih ili pojedinih predmeta</a:t>
            </a:r>
          </a:p>
          <a:p>
            <a:endParaRPr lang="hr-H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Posebni program uz individualizirane postupke iz svih predmeta provodi se u </a:t>
            </a:r>
            <a:r>
              <a:rPr lang="hr-HR" sz="2400" b="1" dirty="0"/>
              <a:t>posebnim razrednim odjelima škole</a:t>
            </a:r>
          </a:p>
          <a:p>
            <a:endParaRPr lang="hr-HR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provodi ga edukacijski </a:t>
            </a:r>
            <a:r>
              <a:rPr lang="hr-HR" sz="2400" dirty="0" err="1"/>
              <a:t>rehabilitator</a:t>
            </a:r>
            <a:r>
              <a:rPr lang="hr-HR" sz="2400" dirty="0"/>
              <a:t> i učitelj/nastavnik sukladno Zakonu i provedbenom propisu koji propisuje odgovarajuću vrstu obrazovanja učitelja, nastavnika i stručnih suradnika</a:t>
            </a:r>
          </a:p>
        </p:txBody>
      </p:sp>
    </p:spTree>
    <p:extLst>
      <p:ext uri="{BB962C8B-B14F-4D97-AF65-F5344CB8AC3E}">
        <p14:creationId xmlns:p14="http://schemas.microsoft.com/office/powerpoint/2010/main" val="7153315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E0A9471-EC9E-4924-A6AB-8887FD9A7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1856" y="3113415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/>
              <a:t>Izrada primjerenog programa, kao i priprema nastavnih materijala zahtijeva veliki angažman nastavnika!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zervirano mjesto sadržaja 3" descr="Slika na kojoj se prikazuje tekst&#10;&#10;Opis je automatski generiran">
            <a:extLst>
              <a:ext uri="{FF2B5EF4-FFF2-40B4-BE49-F238E27FC236}">
                <a16:creationId xmlns:a16="http://schemas.microsoft.com/office/drawing/2014/main" id="{777D7763-C98D-489F-A6A8-180318F1D2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226" r="-1" b="1459"/>
          <a:stretch/>
        </p:blipFill>
        <p:spPr>
          <a:xfrm>
            <a:off x="733507" y="666728"/>
            <a:ext cx="5536001" cy="546579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4058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5F4D120-3921-42A8-A063-46B023CB0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 descr="Slika na kojoj se prikazuje krafna, osoba, toaletni pribor, uštipak&#10;&#10;Opis je automatski generiran">
            <a:extLst>
              <a:ext uri="{FF2B5EF4-FFF2-40B4-BE49-F238E27FC236}">
                <a16:creationId xmlns:a16="http://schemas.microsoft.com/office/drawing/2014/main" id="{42BFCA1B-F06E-45BC-9546-C0FBA4EDD2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7" r="5596" b="1"/>
          <a:stretch/>
        </p:blipFill>
        <p:spPr>
          <a:xfrm>
            <a:off x="4476307" y="595421"/>
            <a:ext cx="7715693" cy="56584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01B3E5-85F4-41A9-A504-D5E6268DE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9"/>
          <a:stretch>
            <a:fillRect/>
          </a:stretch>
        </p:blipFill>
        <p:spPr>
          <a:xfrm>
            <a:off x="3466214" y="550975"/>
            <a:ext cx="8725786" cy="5756049"/>
          </a:xfrm>
          <a:custGeom>
            <a:avLst/>
            <a:gdLst>
              <a:gd name="connsiteX0" fmla="*/ 0 w 8725786"/>
              <a:gd name="connsiteY0" fmla="*/ 0 h 5756049"/>
              <a:gd name="connsiteX1" fmla="*/ 8725786 w 8725786"/>
              <a:gd name="connsiteY1" fmla="*/ 0 h 5756049"/>
              <a:gd name="connsiteX2" fmla="*/ 8725786 w 8725786"/>
              <a:gd name="connsiteY2" fmla="*/ 5756049 h 5756049"/>
              <a:gd name="connsiteX3" fmla="*/ 0 w 8725786"/>
              <a:gd name="connsiteY3" fmla="*/ 5756049 h 5756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5786" h="5756049">
                <a:moveTo>
                  <a:pt x="0" y="0"/>
                </a:moveTo>
                <a:lnTo>
                  <a:pt x="8725786" y="0"/>
                </a:lnTo>
                <a:lnTo>
                  <a:pt x="8725786" y="5756049"/>
                </a:lnTo>
                <a:lnTo>
                  <a:pt x="0" y="5756049"/>
                </a:lnTo>
                <a:close/>
              </a:path>
            </a:pathLst>
          </a:cu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84EE9D52-CE97-467D-8931-4050505BD763}"/>
              </a:ext>
            </a:extLst>
          </p:cNvPr>
          <p:cNvSpPr txBox="1"/>
          <p:nvPr/>
        </p:nvSpPr>
        <p:spPr>
          <a:xfrm>
            <a:off x="804484" y="2546823"/>
            <a:ext cx="3948269" cy="23838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                                      Oštećenja vida su </a:t>
            </a:r>
            <a:r>
              <a:rPr lang="en-US" sz="4100" b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sljepoća i slabovidnost</a:t>
            </a:r>
          </a:p>
        </p:txBody>
      </p:sp>
    </p:spTree>
    <p:extLst>
      <p:ext uri="{BB962C8B-B14F-4D97-AF65-F5344CB8AC3E}">
        <p14:creationId xmlns:p14="http://schemas.microsoft.com/office/powerpoint/2010/main" val="17410665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13D2F8D7-B663-4F85-83E3-BB8923653F05}"/>
              </a:ext>
            </a:extLst>
          </p:cNvPr>
          <p:cNvSpPr txBox="1"/>
          <p:nvPr/>
        </p:nvSpPr>
        <p:spPr>
          <a:xfrm>
            <a:off x="914400" y="508883"/>
            <a:ext cx="618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/>
              <a:t>Postupci prilagodbe: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7DA9EB-3092-4C55-B8BD-8CAA6C49C592}"/>
              </a:ext>
            </a:extLst>
          </p:cNvPr>
          <p:cNvSpPr txBox="1">
            <a:spLocks/>
          </p:cNvSpPr>
          <p:nvPr/>
        </p:nvSpPr>
        <p:spPr>
          <a:xfrm>
            <a:off x="914400" y="1764616"/>
            <a:ext cx="9360000" cy="504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L="432000" marR="0" lvl="0" indent="-324000" rtl="0" hangingPunct="1">
              <a:spcBef>
                <a:spcPts val="0"/>
              </a:spcBef>
              <a:spcAft>
                <a:spcPts val="1414"/>
              </a:spcAft>
              <a:buClr>
                <a:srgbClr val="2C3E50"/>
              </a:buClr>
              <a:buSzPct val="45000"/>
              <a:buFont typeface="StarSymbol"/>
              <a:buNone/>
              <a:defRPr lang="en-US" sz="3200" b="1" i="0" u="none" strike="noStrike" kern="1200" cap="none">
                <a:ln>
                  <a:noFill/>
                </a:ln>
                <a:solidFill>
                  <a:srgbClr val="2C3E50"/>
                </a:solidFill>
                <a:latin typeface="Source Sans Pro Semibold" pitchFamily="34"/>
                <a:ea typeface="源ノ角ゴシック Bold" pitchFamily="2"/>
                <a:cs typeface="FreeSans" pitchFamily="2"/>
              </a:defRPr>
            </a:defPPr>
            <a:lvl1pPr marL="432000" marR="0" lvl="0" indent="-324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14"/>
              </a:spcAft>
              <a:buClr>
                <a:srgbClr val="2C3E50"/>
              </a:buClr>
              <a:buSzPct val="45000"/>
              <a:buFont typeface="StarSymbol"/>
              <a:buChar char="●"/>
              <a:defRPr lang="en-US" sz="3200" b="1" i="0" u="none" strike="noStrike" kern="1200" cap="none">
                <a:ln>
                  <a:noFill/>
                </a:ln>
                <a:solidFill>
                  <a:srgbClr val="2C3E50"/>
                </a:solidFill>
                <a:latin typeface="Source Sans Pro Semibold" pitchFamily="34"/>
                <a:ea typeface="源ノ角ゴシック Bold" pitchFamily="2"/>
                <a:cs typeface="FreeSans" pitchFamily="2"/>
              </a:defRPr>
            </a:lvl1pPr>
            <a:lvl2pPr marL="864000" marR="0" lvl="1" indent="-324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134"/>
              </a:spcAft>
              <a:buClr>
                <a:srgbClr val="2C3E50"/>
              </a:buClr>
              <a:buSzPct val="75000"/>
              <a:buFont typeface="StarSymbol"/>
              <a:buChar char="–"/>
              <a:defRPr lang="en-US" sz="2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Source Sans Pro" pitchFamily="34"/>
                <a:ea typeface="源ノ角ゴシック Normal" pitchFamily="2"/>
                <a:cs typeface="FreeSans" pitchFamily="2"/>
              </a:defRPr>
            </a:lvl2pPr>
            <a:lvl3pPr marL="1295999" marR="0" lvl="2" indent="-288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50"/>
              </a:spcAft>
              <a:buClr>
                <a:srgbClr val="2C3E50"/>
              </a:buClr>
              <a:buSzPct val="45000"/>
              <a:buFont typeface="StarSymbol"/>
              <a:buChar char="●"/>
              <a:defRPr lang="en-US" sz="24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Source Sans Pro" pitchFamily="34"/>
                <a:ea typeface="源ノ角ゴシック Normal" pitchFamily="2"/>
                <a:cs typeface="FreeSans" pitchFamily="2"/>
              </a:defRPr>
            </a:lvl3pPr>
            <a:lvl4pPr marL="1728000" marR="0" lvl="3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rgbClr val="2C3E50"/>
              </a:buClr>
              <a:buSzPct val="75000"/>
              <a:buFont typeface="StarSymbol"/>
              <a:buChar char="–"/>
              <a:defRPr lang="en-US" sz="20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Source Sans Pro" pitchFamily="34"/>
                <a:ea typeface="源ノ角ゴシック Normal" pitchFamily="2"/>
                <a:cs typeface="FreeSans" pitchFamily="2"/>
              </a:defRPr>
            </a:lvl4pPr>
            <a:lvl5pPr marL="2160000" marR="0" lvl="4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Clr>
                <a:srgbClr val="2C3E50"/>
              </a:buClr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Source Sans Pro" pitchFamily="34"/>
                <a:ea typeface="源ノ角ゴシック Normal" pitchFamily="2"/>
                <a:cs typeface="FreeSans" pitchFamily="2"/>
              </a:defRPr>
            </a:lvl5pPr>
            <a:lvl6pPr marL="2592000" marR="0" lvl="5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Clr>
                <a:srgbClr val="2C3E50"/>
              </a:buClr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Source Sans Pro" pitchFamily="34"/>
                <a:ea typeface="源ノ角ゴシック Normal" pitchFamily="2"/>
                <a:cs typeface="FreeSans" pitchFamily="2"/>
              </a:defRPr>
            </a:lvl6pPr>
            <a:lvl7pPr marL="3024000" marR="0" lvl="6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Clr>
                <a:srgbClr val="2C3E50"/>
              </a:buClr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Source Sans Pro" pitchFamily="34"/>
                <a:ea typeface="源ノ角ゴシック Normal" pitchFamily="2"/>
                <a:cs typeface="FreeSans" pitchFamily="2"/>
              </a:defRPr>
            </a:lvl7pPr>
            <a:lvl8pPr marL="3456000" marR="0" lvl="7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Clr>
                <a:srgbClr val="2C3E50"/>
              </a:buClr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Source Sans Pro" pitchFamily="34"/>
                <a:ea typeface="源ノ角ゴシック Normal" pitchFamily="2"/>
                <a:cs typeface="FreeSans" pitchFamily="2"/>
              </a:defRPr>
            </a:lvl8pPr>
            <a:lvl9pPr marL="3887999" marR="0" lvl="8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Clr>
                <a:srgbClr val="2C3E50"/>
              </a:buClr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Source Sans Pro" pitchFamily="34"/>
                <a:ea typeface="源ノ角ゴシック Normal" pitchFamily="2"/>
                <a:cs typeface="FreeSans" pitchFamily="2"/>
              </a:defRPr>
            </a:lvl9pPr>
          </a:lstStyle>
          <a:p>
            <a:pPr>
              <a:buFont typeface="StarSymbol"/>
              <a:buNone/>
            </a:pPr>
            <a:r>
              <a:rPr lang="hr-HR" sz="2800" dirty="0">
                <a:highlight>
                  <a:srgbClr val="FFFF00"/>
                </a:highlight>
              </a:rPr>
              <a:t> </a:t>
            </a:r>
            <a:r>
              <a:rPr lang="hr-HR" sz="2400" b="0" dirty="0">
                <a:highlight>
                  <a:srgbClr val="FFFF00"/>
                </a:highlight>
                <a:latin typeface="+mn-lt"/>
              </a:rPr>
              <a:t>1. </a:t>
            </a:r>
            <a:r>
              <a:rPr lang="hr-HR" sz="2400" dirty="0">
                <a:highlight>
                  <a:srgbClr val="FFFF00"/>
                </a:highlight>
                <a:latin typeface="+mn-lt"/>
              </a:rPr>
              <a:t>PERCEPTIVNO PRILAGOĐAVANJE</a:t>
            </a:r>
            <a:endParaRPr lang="hr-HR" sz="2400" b="0" dirty="0">
              <a:highlight>
                <a:srgbClr val="FFFF00"/>
              </a:highlight>
              <a:latin typeface="+mn-lt"/>
            </a:endParaRPr>
          </a:p>
          <a:p>
            <a:r>
              <a:rPr lang="hr-HR" sz="2400" b="0" dirty="0">
                <a:latin typeface="+mn-lt"/>
              </a:rPr>
              <a:t>Korištenje slika, uvećani tisak; sažete, pojednostavljene rečenice s poznatim riječima, plan ploče</a:t>
            </a:r>
          </a:p>
          <a:p>
            <a:pPr marL="108000" indent="0">
              <a:buNone/>
            </a:pPr>
            <a:r>
              <a:rPr lang="hr-HR" sz="2400" b="0" dirty="0">
                <a:highlight>
                  <a:srgbClr val="FFFF00"/>
                </a:highlight>
                <a:latin typeface="+mn-lt"/>
              </a:rPr>
              <a:t>2. </a:t>
            </a:r>
            <a:r>
              <a:rPr lang="hr-HR" sz="2400" dirty="0">
                <a:highlight>
                  <a:srgbClr val="FFFF00"/>
                </a:highlight>
                <a:latin typeface="+mn-lt"/>
              </a:rPr>
              <a:t>SPOZNAJNO PRILAGOĐAVANJE</a:t>
            </a:r>
          </a:p>
          <a:p>
            <a:r>
              <a:rPr lang="hr-HR" sz="2400" b="0" dirty="0">
                <a:latin typeface="+mn-lt"/>
              </a:rPr>
              <a:t>Sažimanje teksta, izdvajanje samo onoga što je bitno, shematski prikaz</a:t>
            </a:r>
          </a:p>
          <a:p>
            <a:r>
              <a:rPr lang="hr-HR" sz="2400" b="0" dirty="0">
                <a:latin typeface="+mn-lt"/>
              </a:rPr>
              <a:t>Zornost, ako je moguće</a:t>
            </a:r>
          </a:p>
          <a:p>
            <a:pPr marL="108000" indent="0">
              <a:buNone/>
            </a:pPr>
            <a:r>
              <a:rPr lang="hr-HR" sz="2400" b="0" dirty="0">
                <a:highlight>
                  <a:srgbClr val="FFFF00"/>
                </a:highlight>
                <a:latin typeface="+mn-lt"/>
              </a:rPr>
              <a:t>3. </a:t>
            </a:r>
            <a:r>
              <a:rPr lang="hr-HR" sz="2400" dirty="0">
                <a:highlight>
                  <a:srgbClr val="FFFF00"/>
                </a:highlight>
                <a:latin typeface="+mn-lt"/>
              </a:rPr>
              <a:t>PRILAGOĐAVANJE ZAHTJEVA</a:t>
            </a:r>
          </a:p>
          <a:p>
            <a:r>
              <a:rPr lang="hr-HR" sz="2400" b="0" dirty="0">
                <a:latin typeface="+mn-lt"/>
              </a:rPr>
              <a:t>Često ponavljanje, više vremena za rad, poticanje, postupno navođenje, stupnjevitost, provjera manjih cjelina, pitanje- odgovor</a:t>
            </a:r>
          </a:p>
        </p:txBody>
      </p:sp>
    </p:spTree>
    <p:extLst>
      <p:ext uri="{BB962C8B-B14F-4D97-AF65-F5344CB8AC3E}">
        <p14:creationId xmlns:p14="http://schemas.microsoft.com/office/powerpoint/2010/main" val="5590447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9475811-37A4-431A-AFE7-70F1496FB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Pogreške koje može činiti nastavnik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263194D-6271-4865-8782-DFB8D7B92C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Prevelika očekivanja</a:t>
            </a: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EEDE5FF7-111F-43B1-9F7C-DE40FA5EFA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47724" y="2643389"/>
            <a:ext cx="4541914" cy="3407959"/>
          </a:xfrm>
          <a:prstGeom prst="rect">
            <a:avLst/>
          </a:prstGeom>
        </p:spPr>
      </p:pic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BB6CA0FD-1A24-4A08-9B92-DF4ABC1DE4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r-HR" dirty="0"/>
              <a:t>Premala očekivanja</a:t>
            </a:r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D3E3A50C-71B5-40CC-ABA2-F947B962AFA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200" y="2565344"/>
            <a:ext cx="3834716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039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38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7BA4EC19-6F02-4102-B6C4-1BBA4240CE83}"/>
              </a:ext>
            </a:extLst>
          </p:cNvPr>
          <p:cNvSpPr txBox="1"/>
          <p:nvPr/>
        </p:nvSpPr>
        <p:spPr>
          <a:xfrm>
            <a:off x="603938" y="640081"/>
            <a:ext cx="2608655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r-HR" sz="3600" b="1" dirty="0">
                <a:solidFill>
                  <a:srgbClr val="2C2C2C"/>
                </a:solidFill>
                <a:latin typeface="+mj-lt"/>
                <a:ea typeface="+mj-ea"/>
                <a:cs typeface="+mj-cs"/>
              </a:rPr>
              <a:t>Kada očekujemo isto od svih učenika</a:t>
            </a:r>
            <a:endParaRPr lang="en-US" sz="3600" b="1" dirty="0">
              <a:solidFill>
                <a:srgbClr val="2C2C2C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1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8E491487-89AA-48E1-BCE6-92274C0F53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17"/>
          <a:stretch/>
        </p:blipFill>
        <p:spPr>
          <a:xfrm>
            <a:off x="4062964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398558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57D4A72-F4F1-498A-B083-59E8C50B7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7FF3303-6FC3-4637-A201-B4CCC1C99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0636" cy="6858000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B35E02B4-6470-40C7-833F-3E077F8720C1}"/>
              </a:ext>
            </a:extLst>
          </p:cNvPr>
          <p:cNvSpPr txBox="1"/>
          <p:nvPr/>
        </p:nvSpPr>
        <p:spPr>
          <a:xfrm>
            <a:off x="640079" y="2053641"/>
            <a:ext cx="3669161" cy="2760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100" b="1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PRILAGODBA ZA SLABOVIDNE UČENIKE</a:t>
            </a:r>
            <a:r>
              <a:rPr lang="en-US" sz="4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1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1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14CC1237-1FB4-4A10-A8D0-C39976EE0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48" y="92282"/>
            <a:ext cx="1672685" cy="1225242"/>
          </a:xfrm>
          <a:prstGeom prst="rect">
            <a:avLst/>
          </a:prstGeom>
        </p:spPr>
      </p:pic>
      <p:graphicFrame>
        <p:nvGraphicFramePr>
          <p:cNvPr id="31" name="TekstniOkvir 3">
            <a:extLst>
              <a:ext uri="{FF2B5EF4-FFF2-40B4-BE49-F238E27FC236}">
                <a16:creationId xmlns:a16="http://schemas.microsoft.com/office/drawing/2014/main" id="{58D6096E-AA92-4AE0-BB6E-F2EF4F7BE1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5086352"/>
              </p:ext>
            </p:extLst>
          </p:nvPr>
        </p:nvGraphicFramePr>
        <p:xfrm>
          <a:off x="6355080" y="955653"/>
          <a:ext cx="5029200" cy="494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403434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7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19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0078702D-B203-4378-B62B-742D52046ABF}"/>
              </a:ext>
            </a:extLst>
          </p:cNvPr>
          <p:cNvSpPr txBox="1"/>
          <p:nvPr/>
        </p:nvSpPr>
        <p:spPr>
          <a:xfrm>
            <a:off x="5614876" y="645638"/>
            <a:ext cx="4977976" cy="1454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Metode</a:t>
            </a:r>
            <a:r>
              <a:rPr lang="en-US" sz="37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prilagodbe</a:t>
            </a:r>
            <a:r>
              <a:rPr lang="en-US" sz="37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za </a:t>
            </a:r>
            <a:r>
              <a:rPr lang="en-US" sz="37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učenika</a:t>
            </a:r>
            <a:r>
              <a:rPr lang="en-US" sz="37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oštećenog</a:t>
            </a:r>
            <a:r>
              <a:rPr lang="en-US" sz="37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sluha</a:t>
            </a:r>
            <a:endParaRPr lang="en-US" sz="37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4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7F47D235-88DA-45D4-8FD4-E6B1DA8033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6077" r="23937" b="-2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4A835F8D-7FBA-472A-94E9-9F7DDAC7EAD3}"/>
              </a:ext>
            </a:extLst>
          </p:cNvPr>
          <p:cNvSpPr txBox="1"/>
          <p:nvPr/>
        </p:nvSpPr>
        <p:spPr>
          <a:xfrm>
            <a:off x="5840361" y="2264436"/>
            <a:ext cx="5614875" cy="4428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</a:rPr>
              <a:t>Koristiti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vizualna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sredstva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koja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će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olakšati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razumijevanje</a:t>
            </a:r>
            <a:r>
              <a:rPr lang="en-US" sz="2400" dirty="0">
                <a:solidFill>
                  <a:srgbClr val="000000"/>
                </a:solidFill>
              </a:rPr>
              <a:t> (</a:t>
            </a:r>
            <a:r>
              <a:rPr lang="en-US" sz="2400" dirty="0" err="1">
                <a:solidFill>
                  <a:srgbClr val="000000"/>
                </a:solidFill>
              </a:rPr>
              <a:t>slike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predmeti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modeli</a:t>
            </a:r>
            <a:r>
              <a:rPr lang="en-US" sz="2400" dirty="0">
                <a:solidFill>
                  <a:srgbClr val="000000"/>
                </a:solidFill>
              </a:rPr>
              <a:t>)</a:t>
            </a:r>
            <a:endParaRPr lang="hr-HR" sz="2400" dirty="0">
              <a:solidFill>
                <a:srgbClr val="000000"/>
              </a:solidFill>
            </a:endParaRP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</a:rPr>
              <a:t>Naglašavati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ključne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riječi</a:t>
            </a:r>
            <a:endParaRPr lang="hr-HR" sz="2400" b="1" dirty="0">
              <a:solidFill>
                <a:srgbClr val="000000"/>
              </a:solidFill>
            </a:endParaRP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endParaRPr lang="en-US" sz="2400" b="1" dirty="0">
              <a:solidFill>
                <a:srgbClr val="000000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</a:rPr>
              <a:t>Sve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upute</a:t>
            </a:r>
            <a:r>
              <a:rPr lang="en-US" sz="2400" dirty="0">
                <a:solidFill>
                  <a:srgbClr val="000000"/>
                </a:solidFill>
              </a:rPr>
              <a:t> za rad </a:t>
            </a:r>
            <a:r>
              <a:rPr lang="en-US" sz="2400" dirty="0" err="1">
                <a:solidFill>
                  <a:srgbClr val="000000"/>
                </a:solidFill>
              </a:rPr>
              <a:t>dati</a:t>
            </a:r>
            <a:r>
              <a:rPr lang="en-US" sz="2400" dirty="0">
                <a:solidFill>
                  <a:srgbClr val="000000"/>
                </a:solidFill>
              </a:rPr>
              <a:t> u </a:t>
            </a:r>
            <a:r>
              <a:rPr lang="en-US" sz="2400" b="1" dirty="0" err="1">
                <a:solidFill>
                  <a:srgbClr val="000000"/>
                </a:solidFill>
              </a:rPr>
              <a:t>pisanoj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formi</a:t>
            </a:r>
            <a:endParaRPr lang="hr-HR" sz="2400" b="1" dirty="0">
              <a:solidFill>
                <a:srgbClr val="000000"/>
              </a:solidFill>
            </a:endParaRP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endParaRPr lang="en-US" sz="2400" b="1" dirty="0">
              <a:solidFill>
                <a:srgbClr val="000000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000000"/>
                </a:solidFill>
              </a:rPr>
              <a:t>Izbjegavati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dvostruka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značenja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koristiti</a:t>
            </a:r>
            <a:r>
              <a:rPr lang="en-US" sz="2400" dirty="0">
                <a:solidFill>
                  <a:srgbClr val="000000"/>
                </a:solidFill>
              </a:rPr>
              <a:t> se </a:t>
            </a:r>
            <a:r>
              <a:rPr lang="en-US" sz="2400" dirty="0" err="1">
                <a:solidFill>
                  <a:srgbClr val="000000"/>
                </a:solidFill>
              </a:rPr>
              <a:t>konkretnim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materijalom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objašnjavanjem</a:t>
            </a:r>
            <a:endParaRPr lang="hr-HR" sz="2400" dirty="0">
              <a:solidFill>
                <a:srgbClr val="000000"/>
              </a:solidFill>
            </a:endParaRP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</a:rPr>
              <a:t>Ići</a:t>
            </a:r>
            <a:r>
              <a:rPr lang="en-US" sz="2400" dirty="0">
                <a:solidFill>
                  <a:srgbClr val="000000"/>
                </a:solidFill>
              </a:rPr>
              <a:t> od </a:t>
            </a:r>
            <a:r>
              <a:rPr lang="en-US" sz="2400" dirty="0" err="1">
                <a:solidFill>
                  <a:srgbClr val="000000"/>
                </a:solidFill>
              </a:rPr>
              <a:t>jednostavnijih</a:t>
            </a:r>
            <a:r>
              <a:rPr lang="en-US" sz="2400" dirty="0">
                <a:solidFill>
                  <a:srgbClr val="000000"/>
                </a:solidFill>
              </a:rPr>
              <a:t> ka </a:t>
            </a:r>
            <a:r>
              <a:rPr lang="en-US" sz="2400" dirty="0" err="1">
                <a:solidFill>
                  <a:srgbClr val="000000"/>
                </a:solidFill>
              </a:rPr>
              <a:t>složenijim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pojmovima</a:t>
            </a:r>
            <a:endParaRPr lang="hr-HR" sz="2400" dirty="0">
              <a:solidFill>
                <a:srgbClr val="000000"/>
              </a:solidFill>
            </a:endParaRP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</a:rPr>
              <a:t>Stajati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tako</a:t>
            </a:r>
            <a:r>
              <a:rPr lang="en-US" sz="2400" dirty="0">
                <a:solidFill>
                  <a:srgbClr val="000000"/>
                </a:solidFill>
              </a:rPr>
              <a:t> da </a:t>
            </a:r>
            <a:r>
              <a:rPr lang="en-US" sz="2400" dirty="0" err="1">
                <a:solidFill>
                  <a:srgbClr val="000000"/>
                </a:solidFill>
              </a:rPr>
              <a:t>učenik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može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čitati</a:t>
            </a:r>
            <a:r>
              <a:rPr lang="en-US" sz="2400" b="1" dirty="0">
                <a:solidFill>
                  <a:srgbClr val="000000"/>
                </a:solidFill>
              </a:rPr>
              <a:t> s </a:t>
            </a:r>
            <a:r>
              <a:rPr lang="en-US" sz="2400" b="1" dirty="0" err="1">
                <a:solidFill>
                  <a:srgbClr val="000000"/>
                </a:solidFill>
              </a:rPr>
              <a:t>usana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(ne </a:t>
            </a:r>
            <a:r>
              <a:rPr lang="en-US" sz="2400" dirty="0" err="1">
                <a:solidFill>
                  <a:srgbClr val="000000"/>
                </a:solidFill>
              </a:rPr>
              <a:t>šetati</a:t>
            </a:r>
            <a:r>
              <a:rPr lang="en-US" sz="2400" dirty="0">
                <a:solidFill>
                  <a:srgbClr val="000000"/>
                </a:solidFill>
              </a:rPr>
              <a:t> po </a:t>
            </a:r>
            <a:r>
              <a:rPr lang="en-US" sz="2400" dirty="0" err="1">
                <a:solidFill>
                  <a:srgbClr val="000000"/>
                </a:solidFill>
              </a:rPr>
              <a:t>razredu</a:t>
            </a:r>
            <a:r>
              <a:rPr lang="en-US" sz="2400" dirty="0">
                <a:solidFill>
                  <a:srgbClr val="000000"/>
                </a:solidFill>
              </a:rPr>
              <a:t>)</a:t>
            </a:r>
            <a:endParaRPr lang="hr-HR" sz="2400" dirty="0">
              <a:solidFill>
                <a:srgbClr val="000000"/>
              </a:solidFill>
            </a:endParaRP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</a:rPr>
              <a:t>Uvijek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provjerite</a:t>
            </a:r>
            <a:r>
              <a:rPr lang="en-US" sz="2400" dirty="0">
                <a:solidFill>
                  <a:srgbClr val="000000"/>
                </a:solidFill>
              </a:rPr>
              <a:t> je li vas </a:t>
            </a:r>
            <a:r>
              <a:rPr lang="en-US" sz="2400" dirty="0" err="1">
                <a:solidFill>
                  <a:srgbClr val="000000"/>
                </a:solidFill>
              </a:rPr>
              <a:t>učenik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razumio</a:t>
            </a:r>
            <a:endParaRPr lang="en-US" sz="2400" dirty="0">
              <a:solidFill>
                <a:srgbClr val="000000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3099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14561715-BF14-48BB-837E-04A5EEFE0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8" y="282352"/>
            <a:ext cx="2412282" cy="1674267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6DA9BBAD-4FC8-444D-8BAC-508DC1C3893C}"/>
              </a:ext>
            </a:extLst>
          </p:cNvPr>
          <p:cNvSpPr txBox="1"/>
          <p:nvPr/>
        </p:nvSpPr>
        <p:spPr>
          <a:xfrm>
            <a:off x="2615381" y="475431"/>
            <a:ext cx="9436510" cy="1304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0" i="0" dirty="0" err="1">
                <a:effectLst/>
                <a:latin typeface="+mj-lt"/>
                <a:ea typeface="+mj-ea"/>
                <a:cs typeface="+mj-cs"/>
              </a:rPr>
              <a:t>Oštećenja</a:t>
            </a:r>
            <a:r>
              <a:rPr lang="en-US" sz="4000" b="0" i="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000" b="1" i="0" dirty="0" err="1">
                <a:effectLst/>
                <a:latin typeface="+mj-lt"/>
                <a:ea typeface="+mj-ea"/>
                <a:cs typeface="+mj-cs"/>
              </a:rPr>
              <a:t>jezično-govorne-glasovne</a:t>
            </a:r>
            <a:r>
              <a:rPr lang="en-US" sz="4000" b="1" i="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000" b="1" i="0" dirty="0" err="1">
                <a:effectLst/>
                <a:latin typeface="+mj-lt"/>
                <a:ea typeface="+mj-ea"/>
                <a:cs typeface="+mj-cs"/>
              </a:rPr>
              <a:t>komunikacije</a:t>
            </a:r>
            <a:r>
              <a:rPr lang="en-US" sz="4000" b="1" i="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000" b="1" i="0" dirty="0" err="1">
                <a:effectLst/>
                <a:latin typeface="+mj-lt"/>
                <a:ea typeface="+mj-ea"/>
                <a:cs typeface="+mj-cs"/>
              </a:rPr>
              <a:t>i</a:t>
            </a:r>
            <a:r>
              <a:rPr lang="en-US" sz="4000" b="1" i="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000" b="1" i="0" dirty="0" err="1">
                <a:effectLst/>
                <a:latin typeface="+mj-lt"/>
                <a:ea typeface="+mj-ea"/>
                <a:cs typeface="+mj-cs"/>
              </a:rPr>
              <a:t>specifične</a:t>
            </a:r>
            <a:r>
              <a:rPr lang="en-US" sz="4000" b="1" i="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000" b="1" i="0" dirty="0" err="1">
                <a:effectLst/>
                <a:latin typeface="+mj-lt"/>
                <a:ea typeface="+mj-ea"/>
                <a:cs typeface="+mj-cs"/>
              </a:rPr>
              <a:t>teškoće</a:t>
            </a:r>
            <a:r>
              <a:rPr lang="en-US" sz="4000" b="1" i="0" dirty="0">
                <a:effectLst/>
                <a:latin typeface="+mj-lt"/>
                <a:ea typeface="+mj-ea"/>
                <a:cs typeface="+mj-cs"/>
              </a:rPr>
              <a:t> u </a:t>
            </a:r>
            <a:r>
              <a:rPr lang="en-US" sz="4000" b="1" i="0" dirty="0" err="1">
                <a:effectLst/>
                <a:latin typeface="+mj-lt"/>
                <a:ea typeface="+mj-ea"/>
                <a:cs typeface="+mj-cs"/>
              </a:rPr>
              <a:t>učenju</a:t>
            </a:r>
            <a:r>
              <a:rPr lang="en-US" sz="4000" b="1" i="0" dirty="0">
                <a:effectLst/>
                <a:latin typeface="+mj-lt"/>
                <a:ea typeface="+mj-ea"/>
                <a:cs typeface="+mj-cs"/>
              </a:rPr>
              <a:t>:</a:t>
            </a:r>
            <a:endParaRPr lang="en-US" sz="400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BBAD9702-E5F0-42DB-A3F1-4AFDB19BE457}"/>
              </a:ext>
            </a:extLst>
          </p:cNvPr>
          <p:cNvSpPr txBox="1"/>
          <p:nvPr/>
        </p:nvSpPr>
        <p:spPr>
          <a:xfrm>
            <a:off x="240528" y="206555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/>
              <a:t>disleksija disgrafija, agrafija, disleksija, </a:t>
            </a:r>
            <a:r>
              <a:rPr lang="hr-HR" dirty="0" err="1"/>
              <a:t>aleksija</a:t>
            </a:r>
            <a:endParaRPr lang="hr-HR" dirty="0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5922663D-DFD1-4D3C-96ED-17D072930640}"/>
              </a:ext>
            </a:extLst>
          </p:cNvPr>
          <p:cNvSpPr txBox="1"/>
          <p:nvPr/>
        </p:nvSpPr>
        <p:spPr>
          <a:xfrm>
            <a:off x="415455" y="2543821"/>
            <a:ext cx="1076407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hr-HR" sz="2000" dirty="0"/>
              <a:t>smanjiti zahtjeve prepisivanja s ploče (pogotovo pri provjeravanju usvojenosti odgojno-obrazovnih ishoda) </a:t>
            </a:r>
          </a:p>
          <a:p>
            <a:pPr marL="285750" indent="-285750">
              <a:buFontTx/>
              <a:buChar char="-"/>
            </a:pPr>
            <a:r>
              <a:rPr lang="hr-HR" sz="2000" dirty="0"/>
              <a:t>prilagoditi pisani materijal (tekst razlomljen na više manjih jedinica, vizualni materijal kao potkrepa ili objašnjenje teksta, široke margine, poravnanje teksta po lijevom rubu, dvostruki razmak, veći font, tekst podcrtan, u boji i sl.) </a:t>
            </a:r>
          </a:p>
          <a:p>
            <a:pPr marL="285750" indent="-285750">
              <a:buFontTx/>
              <a:buChar char="-"/>
            </a:pPr>
            <a:r>
              <a:rPr lang="hr-HR" sz="2000" dirty="0"/>
              <a:t>unaprijed osigurati preslike radnog materijala </a:t>
            </a:r>
          </a:p>
          <a:p>
            <a:pPr marL="285750" indent="-285750">
              <a:buFontTx/>
              <a:buChar char="-"/>
            </a:pPr>
            <a:r>
              <a:rPr lang="hr-HR" sz="2000" dirty="0"/>
              <a:t>osigurati dulje vrijeme obavljanja aktivnosti </a:t>
            </a:r>
          </a:p>
          <a:p>
            <a:pPr marL="285750" indent="-285750">
              <a:buFontTx/>
              <a:buChar char="-"/>
            </a:pPr>
            <a:r>
              <a:rPr lang="hr-HR" sz="2000" dirty="0"/>
              <a:t>upotrebljavati softverska rješenja (npr. snimanje izlaganja, pretvaranje teksta u govor)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A214512E-3053-48F2-9684-F17DB1FCF8BB}"/>
              </a:ext>
            </a:extLst>
          </p:cNvPr>
          <p:cNvSpPr txBox="1"/>
          <p:nvPr/>
        </p:nvSpPr>
        <p:spPr>
          <a:xfrm>
            <a:off x="415455" y="5098366"/>
            <a:ext cx="102949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dirty="0"/>
              <a:t>- izbjegavati učenikovo čitanje na glas ili pisanje na ploči pred razredom (osim ako učenik na izrazi tu želju)</a:t>
            </a:r>
          </a:p>
        </p:txBody>
      </p:sp>
    </p:spTree>
    <p:extLst>
      <p:ext uri="{BB962C8B-B14F-4D97-AF65-F5344CB8AC3E}">
        <p14:creationId xmlns:p14="http://schemas.microsoft.com/office/powerpoint/2010/main" val="2943948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4177BEA8-16C3-4575-A6F3-9FCDE820FACA}"/>
              </a:ext>
            </a:extLst>
          </p:cNvPr>
          <p:cNvSpPr txBox="1"/>
          <p:nvPr/>
        </p:nvSpPr>
        <p:spPr>
          <a:xfrm>
            <a:off x="838200" y="698643"/>
            <a:ext cx="5243394" cy="22255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 err="1">
                <a:latin typeface="+mj-lt"/>
                <a:ea typeface="+mj-ea"/>
                <a:cs typeface="+mj-cs"/>
              </a:rPr>
              <a:t>Učenici</a:t>
            </a:r>
            <a:r>
              <a:rPr lang="en-US" sz="4800" b="1" dirty="0">
                <a:latin typeface="+mj-lt"/>
                <a:ea typeface="+mj-ea"/>
                <a:cs typeface="+mj-cs"/>
              </a:rPr>
              <a:t> s </a:t>
            </a:r>
            <a:r>
              <a:rPr lang="en-US" sz="4800" b="1" dirty="0" err="1">
                <a:latin typeface="+mj-lt"/>
                <a:ea typeface="+mj-ea"/>
                <a:cs typeface="+mj-cs"/>
              </a:rPr>
              <a:t>intelektualnim</a:t>
            </a:r>
            <a:r>
              <a:rPr lang="en-US" sz="4800" b="1" dirty="0">
                <a:latin typeface="+mj-lt"/>
                <a:ea typeface="+mj-ea"/>
                <a:cs typeface="+mj-cs"/>
              </a:rPr>
              <a:t> </a:t>
            </a:r>
            <a:r>
              <a:rPr lang="en-US" sz="4800" b="1" dirty="0" err="1">
                <a:latin typeface="+mj-lt"/>
                <a:ea typeface="+mj-ea"/>
                <a:cs typeface="+mj-cs"/>
              </a:rPr>
              <a:t>poteškoćama</a:t>
            </a:r>
            <a:r>
              <a:rPr lang="en-US" sz="4800" dirty="0">
                <a:latin typeface="+mj-lt"/>
                <a:ea typeface="+mj-ea"/>
                <a:cs typeface="+mj-cs"/>
              </a:rPr>
              <a:t>: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81934"/>
            <a:ext cx="0" cy="647606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FE0E4CA-04FD-4712-9979-0D4FACCA60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0408" y="740316"/>
            <a:ext cx="465458" cy="872153"/>
            <a:chOff x="6110408" y="740316"/>
            <a:chExt cx="465458" cy="872153"/>
          </a:xfrm>
        </p:grpSpPr>
        <p:sp>
          <p:nvSpPr>
            <p:cNvPr id="33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5948" y="740316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84728" y="969611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0408" y="1484755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2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" name="Slika 3">
            <a:extLst>
              <a:ext uri="{FF2B5EF4-FFF2-40B4-BE49-F238E27FC236}">
                <a16:creationId xmlns:a16="http://schemas.microsoft.com/office/drawing/2014/main" id="{BC76350C-E458-47A6-87B1-041F9C5339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58" b="-1"/>
          <a:stretch/>
        </p:blipFill>
        <p:spPr>
          <a:xfrm>
            <a:off x="838200" y="3003053"/>
            <a:ext cx="5243391" cy="2994972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2CA8D992-BB3F-47CD-BA18-71D545392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3000055"/>
            <a:ext cx="5243390" cy="2997970"/>
          </a:xfrm>
          <a:prstGeom prst="rect">
            <a:avLst/>
          </a:prstGeom>
          <a:gradFill flip="none" rotWithShape="1">
            <a:gsLst>
              <a:gs pos="100000">
                <a:schemeClr val="accent2">
                  <a:alpha val="20000"/>
                </a:schemeClr>
              </a:gs>
              <a:gs pos="0">
                <a:schemeClr val="accent1">
                  <a:alpha val="2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B018AD-D84B-41FC-9B5A-B86FEFA79955}"/>
              </a:ext>
            </a:extLst>
          </p:cNvPr>
          <p:cNvSpPr txBox="1">
            <a:spLocks/>
          </p:cNvSpPr>
          <p:nvPr/>
        </p:nvSpPr>
        <p:spPr>
          <a:xfrm>
            <a:off x="6575866" y="879355"/>
            <a:ext cx="4777934" cy="5511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L="432000" marR="0" lvl="0" indent="-324000" rtl="0" hangingPunct="1">
              <a:spcBef>
                <a:spcPts val="0"/>
              </a:spcBef>
              <a:spcAft>
                <a:spcPts val="1414"/>
              </a:spcAft>
              <a:buClr>
                <a:srgbClr val="2C3E50"/>
              </a:buClr>
              <a:buSzPct val="45000"/>
              <a:buFont typeface="StarSymbol"/>
              <a:buNone/>
              <a:defRPr lang="en-US" sz="3200" b="1" i="0" u="none" strike="noStrike" kern="1200" cap="none">
                <a:ln>
                  <a:noFill/>
                </a:ln>
                <a:solidFill>
                  <a:srgbClr val="2C3E50"/>
                </a:solidFill>
                <a:latin typeface="Source Sans Pro Semibold" pitchFamily="34"/>
                <a:ea typeface="源ノ角ゴシック Bold" pitchFamily="2"/>
                <a:cs typeface="FreeSans" pitchFamily="2"/>
              </a:defRPr>
            </a:defPPr>
            <a:lvl1pPr marL="432000" marR="0" lvl="0" indent="-324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14"/>
              </a:spcAft>
              <a:buClr>
                <a:srgbClr val="2C3E50"/>
              </a:buClr>
              <a:buSzPct val="45000"/>
              <a:buFont typeface="StarSymbol"/>
              <a:buChar char="●"/>
              <a:defRPr lang="en-US" sz="3200" b="1" i="0" u="none" strike="noStrike" kern="1200" cap="none">
                <a:ln>
                  <a:noFill/>
                </a:ln>
                <a:solidFill>
                  <a:srgbClr val="2C3E50"/>
                </a:solidFill>
                <a:latin typeface="Source Sans Pro Semibold" pitchFamily="34"/>
                <a:ea typeface="源ノ角ゴシック Bold" pitchFamily="2"/>
                <a:cs typeface="FreeSans" pitchFamily="2"/>
              </a:defRPr>
            </a:lvl1pPr>
            <a:lvl2pPr marL="864000" marR="0" lvl="1" indent="-324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134"/>
              </a:spcAft>
              <a:buClr>
                <a:srgbClr val="2C3E50"/>
              </a:buClr>
              <a:buSzPct val="75000"/>
              <a:buFont typeface="StarSymbol"/>
              <a:buChar char="–"/>
              <a:defRPr lang="en-US" sz="28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Source Sans Pro" pitchFamily="34"/>
                <a:ea typeface="源ノ角ゴシック Normal" pitchFamily="2"/>
                <a:cs typeface="FreeSans" pitchFamily="2"/>
              </a:defRPr>
            </a:lvl2pPr>
            <a:lvl3pPr marL="1295999" marR="0" lvl="2" indent="-288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50"/>
              </a:spcAft>
              <a:buClr>
                <a:srgbClr val="2C3E50"/>
              </a:buClr>
              <a:buSzPct val="45000"/>
              <a:buFont typeface="StarSymbol"/>
              <a:buChar char="●"/>
              <a:defRPr lang="en-US" sz="24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Source Sans Pro" pitchFamily="34"/>
                <a:ea typeface="源ノ角ゴシック Normal" pitchFamily="2"/>
                <a:cs typeface="FreeSans" pitchFamily="2"/>
              </a:defRPr>
            </a:lvl3pPr>
            <a:lvl4pPr marL="1728000" marR="0" lvl="3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rgbClr val="2C3E50"/>
              </a:buClr>
              <a:buSzPct val="75000"/>
              <a:buFont typeface="StarSymbol"/>
              <a:buChar char="–"/>
              <a:defRPr lang="en-US" sz="20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Source Sans Pro" pitchFamily="34"/>
                <a:ea typeface="源ノ角ゴシック Normal" pitchFamily="2"/>
                <a:cs typeface="FreeSans" pitchFamily="2"/>
              </a:defRPr>
            </a:lvl4pPr>
            <a:lvl5pPr marL="2160000" marR="0" lvl="4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Clr>
                <a:srgbClr val="2C3E50"/>
              </a:buClr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Source Sans Pro" pitchFamily="34"/>
                <a:ea typeface="源ノ角ゴシック Normal" pitchFamily="2"/>
                <a:cs typeface="FreeSans" pitchFamily="2"/>
              </a:defRPr>
            </a:lvl5pPr>
            <a:lvl6pPr marL="2592000" marR="0" lvl="5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Clr>
                <a:srgbClr val="2C3E50"/>
              </a:buClr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Source Sans Pro" pitchFamily="34"/>
                <a:ea typeface="源ノ角ゴシック Normal" pitchFamily="2"/>
                <a:cs typeface="FreeSans" pitchFamily="2"/>
              </a:defRPr>
            </a:lvl6pPr>
            <a:lvl7pPr marL="3024000" marR="0" lvl="6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Clr>
                <a:srgbClr val="2C3E50"/>
              </a:buClr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Source Sans Pro" pitchFamily="34"/>
                <a:ea typeface="源ノ角ゴシック Normal" pitchFamily="2"/>
                <a:cs typeface="FreeSans" pitchFamily="2"/>
              </a:defRPr>
            </a:lvl7pPr>
            <a:lvl8pPr marL="3456000" marR="0" lvl="7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Clr>
                <a:srgbClr val="2C3E50"/>
              </a:buClr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Source Sans Pro" pitchFamily="34"/>
                <a:ea typeface="源ノ角ゴシック Normal" pitchFamily="2"/>
                <a:cs typeface="FreeSans" pitchFamily="2"/>
              </a:defRPr>
            </a:lvl8pPr>
            <a:lvl9pPr marL="3887999" marR="0" lvl="8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Clr>
                <a:srgbClr val="2C3E50"/>
              </a:buClr>
              <a:buSzPct val="45000"/>
              <a:buFont typeface="StarSymbol"/>
              <a:buChar char="●"/>
              <a:defRPr lang="en-US" sz="2000" b="0" i="0" u="none" strike="noStrike" kern="1200" cap="none">
                <a:ln>
                  <a:noFill/>
                </a:ln>
                <a:solidFill>
                  <a:srgbClr val="2C3E50"/>
                </a:solidFill>
                <a:latin typeface="Source Sans Pro" pitchFamily="34"/>
                <a:ea typeface="源ノ角ゴシック Normal" pitchFamily="2"/>
                <a:cs typeface="FreeSans" pitchFamily="2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Poteškoće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 u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pamćenju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činjenica</a:t>
            </a:r>
            <a:endParaRPr lang="en-US" sz="2000" dirty="0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Usmjeravanje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pažnje</a:t>
            </a:r>
            <a:endParaRPr lang="en-US" sz="2000" dirty="0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Razlikovanje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bitnih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 od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nebitnih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sadržaja</a:t>
            </a:r>
            <a:endParaRPr lang="en-US" sz="2000" dirty="0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Recepcija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govora</a:t>
            </a:r>
            <a:endParaRPr lang="en-US" sz="2000" dirty="0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Verbalna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ekspresija</a:t>
            </a:r>
            <a:endParaRPr lang="en-US" sz="2000" dirty="0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Nerazumijevanje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uputa</a:t>
            </a:r>
            <a:endParaRPr lang="en-US" sz="2000" dirty="0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Usporenost</a:t>
            </a:r>
            <a:endParaRPr lang="en-US" sz="2000" dirty="0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Mišljenje</a:t>
            </a:r>
            <a:endParaRPr lang="en-US" sz="2000" dirty="0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Poteškoće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čitanja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pisanj</a:t>
            </a:r>
            <a:r>
              <a:rPr lang="hr-HR" sz="20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a</a:t>
            </a:r>
            <a:endParaRPr lang="en-US" sz="2000" dirty="0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Poteškoće u orijentaciji na papiru…</a:t>
            </a:r>
            <a:endParaRPr lang="en-US" sz="2000" dirty="0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7849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4234FA58-F319-483E-8264-267BACBA3674}"/>
              </a:ext>
            </a:extLst>
          </p:cNvPr>
          <p:cNvSpPr txBox="1"/>
          <p:nvPr/>
        </p:nvSpPr>
        <p:spPr>
          <a:xfrm>
            <a:off x="652007" y="471293"/>
            <a:ext cx="1113182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/>
              <a:t>Prilagodba materijala za učenike s intelektualnim poteškoćama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739CB8D1-9BA9-45DF-87DF-D68CBBA96177}"/>
              </a:ext>
            </a:extLst>
          </p:cNvPr>
          <p:cNvSpPr txBox="1"/>
          <p:nvPr/>
        </p:nvSpPr>
        <p:spPr>
          <a:xfrm>
            <a:off x="723567" y="1280160"/>
            <a:ext cx="879414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1.Pojednostavljivanje teksta, </a:t>
            </a:r>
            <a:r>
              <a:rPr lang="hr-HR" b="1" dirty="0"/>
              <a:t>izostavljanje suvišnih detalja</a:t>
            </a:r>
          </a:p>
          <a:p>
            <a:endParaRPr lang="hr-HR" dirty="0"/>
          </a:p>
          <a:p>
            <a:r>
              <a:rPr lang="hr-HR" dirty="0"/>
              <a:t>2. </a:t>
            </a:r>
            <a:r>
              <a:rPr lang="hr-HR" b="1" dirty="0"/>
              <a:t>Polaženje od konkretnih </a:t>
            </a:r>
            <a:r>
              <a:rPr lang="hr-HR" dirty="0"/>
              <a:t>i poznatih sadržaja</a:t>
            </a:r>
          </a:p>
          <a:p>
            <a:endParaRPr lang="hr-HR" dirty="0"/>
          </a:p>
          <a:p>
            <a:r>
              <a:rPr lang="hr-HR" dirty="0"/>
              <a:t>3. Iznošenje </a:t>
            </a:r>
            <a:r>
              <a:rPr lang="hr-HR" b="1" dirty="0"/>
              <a:t>ključnih</a:t>
            </a:r>
            <a:r>
              <a:rPr lang="hr-HR" dirty="0"/>
              <a:t> pojmova </a:t>
            </a:r>
          </a:p>
          <a:p>
            <a:endParaRPr lang="hr-HR" dirty="0"/>
          </a:p>
          <a:p>
            <a:r>
              <a:rPr lang="hr-HR" dirty="0"/>
              <a:t>4. Korištenje </a:t>
            </a:r>
            <a:r>
              <a:rPr lang="hr-HR" b="1" dirty="0"/>
              <a:t>slikovnih materijala </a:t>
            </a:r>
            <a:r>
              <a:rPr lang="hr-HR" dirty="0"/>
              <a:t>u pojašnjavanju i učenju</a:t>
            </a:r>
          </a:p>
          <a:p>
            <a:endParaRPr lang="hr-HR" dirty="0"/>
          </a:p>
          <a:p>
            <a:r>
              <a:rPr lang="hr-HR" dirty="0"/>
              <a:t>5. </a:t>
            </a:r>
            <a:r>
              <a:rPr lang="hr-HR" b="1" dirty="0"/>
              <a:t>Češće usmjeravanje pažnje</a:t>
            </a:r>
          </a:p>
          <a:p>
            <a:endParaRPr lang="hr-HR" dirty="0"/>
          </a:p>
          <a:p>
            <a:r>
              <a:rPr lang="hr-HR" dirty="0"/>
              <a:t>6. Provjeriti je li nas učenik razumio (provjeriti nepoznate riječi)</a:t>
            </a:r>
          </a:p>
          <a:p>
            <a:endParaRPr lang="hr-HR" dirty="0"/>
          </a:p>
          <a:p>
            <a:r>
              <a:rPr lang="hr-HR" dirty="0"/>
              <a:t>7. </a:t>
            </a:r>
            <a:r>
              <a:rPr lang="hr-HR" b="1" dirty="0"/>
              <a:t>Davati upute stupnjevito </a:t>
            </a:r>
            <a:r>
              <a:rPr lang="hr-HR" dirty="0"/>
              <a:t>(nikada više zadataka u istoj rečenici)</a:t>
            </a:r>
          </a:p>
          <a:p>
            <a:endParaRPr lang="hr-HR" dirty="0"/>
          </a:p>
          <a:p>
            <a:r>
              <a:rPr lang="hr-HR" dirty="0"/>
              <a:t>8. </a:t>
            </a:r>
            <a:r>
              <a:rPr lang="hr-HR" b="1" dirty="0"/>
              <a:t>Dugo ponavljati </a:t>
            </a:r>
            <a:r>
              <a:rPr lang="hr-HR" dirty="0"/>
              <a:t>novi sadržaj, a tek onda provjeriti usvojenost</a:t>
            </a:r>
          </a:p>
          <a:p>
            <a:endParaRPr lang="hr-HR" dirty="0"/>
          </a:p>
          <a:p>
            <a:r>
              <a:rPr lang="hr-HR" dirty="0"/>
              <a:t>9. Nikada </a:t>
            </a:r>
            <a:r>
              <a:rPr lang="hr-HR" b="1" dirty="0"/>
              <a:t>ne započinjati novo </a:t>
            </a:r>
            <a:r>
              <a:rPr lang="hr-HR" dirty="0"/>
              <a:t>gradivo, dok se ne usvoji staro </a:t>
            </a:r>
          </a:p>
          <a:p>
            <a:endParaRPr lang="hr-HR" dirty="0"/>
          </a:p>
          <a:p>
            <a:r>
              <a:rPr lang="hr-HR" dirty="0"/>
              <a:t>10. </a:t>
            </a:r>
            <a:r>
              <a:rPr lang="hr-HR" b="1" dirty="0"/>
              <a:t>Ne</a:t>
            </a:r>
            <a:r>
              <a:rPr lang="hr-HR" dirty="0"/>
              <a:t> </a:t>
            </a:r>
            <a:r>
              <a:rPr lang="hr-HR" b="1" dirty="0"/>
              <a:t>davati pismene provjere iz više nastavnih jedinica</a:t>
            </a:r>
            <a:r>
              <a:rPr lang="hr-H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93300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74A75F7A-B0DA-40B4-9E7A-26269D2D1AC8}"/>
              </a:ext>
            </a:extLst>
          </p:cNvPr>
          <p:cNvSpPr txBox="1"/>
          <p:nvPr/>
        </p:nvSpPr>
        <p:spPr>
          <a:xfrm>
            <a:off x="1351722" y="373711"/>
            <a:ext cx="6321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u="sng" dirty="0"/>
              <a:t>Primjer</a:t>
            </a:r>
            <a:r>
              <a:rPr lang="hr-HR" dirty="0"/>
              <a:t>: </a:t>
            </a:r>
            <a:r>
              <a:rPr lang="hr-HR" sz="3600" dirty="0"/>
              <a:t>POLIMERI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CB357B95-A111-4EFA-81B7-830AB0576554}"/>
              </a:ext>
            </a:extLst>
          </p:cNvPr>
          <p:cNvSpPr txBox="1"/>
          <p:nvPr/>
        </p:nvSpPr>
        <p:spPr>
          <a:xfrm>
            <a:off x="868727" y="1714178"/>
            <a:ext cx="11121840" cy="4877453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hangingPunct="0"/>
            <a:r>
              <a:rPr lang="en-US" sz="3200" dirty="0">
                <a:solidFill>
                  <a:prstClr val="black"/>
                </a:solidFill>
                <a:latin typeface="Liberation Sans" pitchFamily="18"/>
                <a:ea typeface="ＭＳ Ｐゴシック" pitchFamily="2"/>
                <a:cs typeface="Mangal" pitchFamily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Polimeri</a:t>
            </a:r>
            <a:r>
              <a:rPr lang="en-US" sz="2800" dirty="0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su</a:t>
            </a:r>
            <a:r>
              <a:rPr lang="en-US" sz="2800" dirty="0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velike</a:t>
            </a:r>
            <a:r>
              <a:rPr lang="en-US" sz="2800" dirty="0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molekule</a:t>
            </a:r>
            <a:r>
              <a:rPr lang="en-US" sz="2800" dirty="0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 od </a:t>
            </a:r>
            <a:r>
              <a:rPr lang="en-US" sz="2800" dirty="0" err="1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dijelova</a:t>
            </a:r>
            <a:r>
              <a:rPr lang="en-US" sz="2800" dirty="0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 koji se</a:t>
            </a:r>
            <a:r>
              <a:rPr lang="hr-HR" sz="2800" dirty="0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ponavljaju</a:t>
            </a:r>
            <a:r>
              <a:rPr lang="en-US" sz="2800" dirty="0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 (</a:t>
            </a:r>
            <a:r>
              <a:rPr lang="en-US" sz="2800" dirty="0" err="1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monomera</a:t>
            </a:r>
            <a:r>
              <a:rPr lang="en-US" sz="2800" dirty="0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)</a:t>
            </a:r>
            <a:endParaRPr lang="hr-HR" sz="2800" dirty="0">
              <a:solidFill>
                <a:prstClr val="black"/>
              </a:solidFill>
              <a:ea typeface="ＭＳ Ｐゴシック" pitchFamily="2"/>
              <a:cs typeface="Mangal" pitchFamily="2"/>
            </a:endParaRPr>
          </a:p>
          <a:p>
            <a:pPr hangingPunct="0"/>
            <a:r>
              <a:rPr lang="en-US" sz="2800" dirty="0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povezanih</a:t>
            </a:r>
            <a:r>
              <a:rPr lang="en-US" sz="2800" dirty="0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 u </a:t>
            </a:r>
            <a:r>
              <a:rPr lang="en-US" sz="2800" dirty="0" err="1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dugačke</a:t>
            </a:r>
            <a:r>
              <a:rPr lang="en-US" sz="2800" dirty="0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 lance.</a:t>
            </a:r>
          </a:p>
          <a:p>
            <a:pPr hangingPunct="0"/>
            <a:r>
              <a:rPr lang="en-US" sz="2800" dirty="0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    </a:t>
            </a:r>
            <a:r>
              <a:rPr lang="en-US" sz="2800" dirty="0" err="1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Iako</a:t>
            </a:r>
            <a:r>
              <a:rPr lang="en-US" sz="2800" dirty="0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 se </a:t>
            </a:r>
            <a:r>
              <a:rPr lang="en-US" sz="2800" dirty="0" err="1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pojam</a:t>
            </a:r>
            <a:r>
              <a:rPr lang="en-US" sz="2800" dirty="0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polimer</a:t>
            </a:r>
            <a:r>
              <a:rPr lang="en-US" sz="2800" dirty="0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često</a:t>
            </a:r>
            <a:r>
              <a:rPr lang="en-US" sz="2800" dirty="0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koristi</a:t>
            </a:r>
            <a:r>
              <a:rPr lang="en-US" sz="2800" dirty="0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kao</a:t>
            </a:r>
            <a:r>
              <a:rPr lang="en-US" sz="2800" dirty="0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sinonim</a:t>
            </a:r>
            <a:r>
              <a:rPr lang="en-US" sz="2800" dirty="0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 za </a:t>
            </a:r>
            <a:r>
              <a:rPr lang="en-US" sz="2800" dirty="0" err="1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plastiku</a:t>
            </a:r>
            <a:r>
              <a:rPr lang="en-US" sz="2800" dirty="0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, u </a:t>
            </a:r>
            <a:r>
              <a:rPr lang="en-US" sz="2800" dirty="0" err="1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polimere</a:t>
            </a:r>
            <a:r>
              <a:rPr lang="en-US" sz="2800" dirty="0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 se</a:t>
            </a:r>
            <a:endParaRPr lang="hr-HR" sz="2800" dirty="0">
              <a:solidFill>
                <a:prstClr val="black"/>
              </a:solidFill>
              <a:ea typeface="ＭＳ Ｐゴシック" pitchFamily="2"/>
              <a:cs typeface="Mangal" pitchFamily="2"/>
            </a:endParaRPr>
          </a:p>
          <a:p>
            <a:pPr hangingPunct="0"/>
            <a:r>
              <a:rPr lang="en-US" sz="2800" dirty="0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 u </a:t>
            </a:r>
            <a:r>
              <a:rPr lang="en-US" sz="2800" dirty="0" err="1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kemiji</a:t>
            </a:r>
            <a:r>
              <a:rPr lang="en-US" sz="2800" dirty="0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ubraja</a:t>
            </a:r>
            <a:r>
              <a:rPr lang="en-US" sz="2800" dirty="0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veliki</a:t>
            </a:r>
            <a:r>
              <a:rPr lang="en-US" sz="2800" dirty="0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broj</a:t>
            </a:r>
            <a:r>
              <a:rPr lang="en-US" sz="2800" dirty="0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prirodnih</a:t>
            </a:r>
            <a:r>
              <a:rPr lang="en-US" sz="2800" dirty="0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i</a:t>
            </a:r>
            <a:r>
              <a:rPr lang="en-US" sz="2800" dirty="0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umjetnih</a:t>
            </a:r>
            <a:r>
              <a:rPr lang="en-US" sz="2800" dirty="0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materijala</a:t>
            </a:r>
            <a:r>
              <a:rPr lang="en-US" sz="2800" dirty="0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 s </a:t>
            </a:r>
            <a:r>
              <a:rPr lang="en-US" sz="2800" dirty="0" err="1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različitim</a:t>
            </a:r>
            <a:r>
              <a:rPr lang="en-US" sz="2800" dirty="0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 </a:t>
            </a:r>
            <a:endParaRPr lang="hr-HR" sz="2800" dirty="0">
              <a:solidFill>
                <a:prstClr val="black"/>
              </a:solidFill>
              <a:ea typeface="ＭＳ Ｐゴシック" pitchFamily="2"/>
              <a:cs typeface="Mangal" pitchFamily="2"/>
            </a:endParaRPr>
          </a:p>
          <a:p>
            <a:pPr hangingPunct="0"/>
            <a:r>
              <a:rPr lang="en-US" sz="2800" dirty="0" err="1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svojstvima</a:t>
            </a:r>
            <a:r>
              <a:rPr lang="en-US" sz="2800" dirty="0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i</a:t>
            </a:r>
            <a:r>
              <a:rPr lang="en-US" sz="2800" dirty="0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namjenama</a:t>
            </a:r>
            <a:r>
              <a:rPr lang="en-US" sz="2800" dirty="0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.</a:t>
            </a:r>
            <a:endParaRPr lang="hr-HR" sz="2800" dirty="0">
              <a:solidFill>
                <a:prstClr val="black"/>
              </a:solidFill>
              <a:ea typeface="ＭＳ Ｐゴシック" pitchFamily="2"/>
              <a:cs typeface="Mangal" pitchFamily="2"/>
            </a:endParaRPr>
          </a:p>
          <a:p>
            <a:pPr hangingPunct="0"/>
            <a:endParaRPr lang="hr-HR" sz="2000" dirty="0">
              <a:solidFill>
                <a:prstClr val="black"/>
              </a:solidFill>
              <a:ea typeface="ＭＳ Ｐゴシック" pitchFamily="2"/>
              <a:cs typeface="Mangal" pitchFamily="2"/>
            </a:endParaRPr>
          </a:p>
          <a:p>
            <a:pPr hangingPunct="0"/>
            <a:endParaRPr lang="hr-HR" sz="2000" dirty="0">
              <a:solidFill>
                <a:prstClr val="black"/>
              </a:solidFill>
              <a:ea typeface="ＭＳ Ｐゴシック" pitchFamily="2"/>
              <a:cs typeface="Mangal" pitchFamily="2"/>
            </a:endParaRPr>
          </a:p>
          <a:p>
            <a:pPr hangingPunct="0"/>
            <a:endParaRPr lang="hr-HR" sz="2000" dirty="0">
              <a:solidFill>
                <a:prstClr val="black"/>
              </a:solidFill>
              <a:ea typeface="ＭＳ Ｐゴシック" pitchFamily="2"/>
              <a:cs typeface="Mangal" pitchFamily="2"/>
            </a:endParaRPr>
          </a:p>
          <a:p>
            <a:pPr hangingPunct="0"/>
            <a:endParaRPr lang="hr-HR" sz="2000" dirty="0">
              <a:solidFill>
                <a:prstClr val="black"/>
              </a:solidFill>
              <a:ea typeface="ＭＳ Ｐゴシック" pitchFamily="2"/>
              <a:cs typeface="Mangal" pitchFamily="2"/>
            </a:endParaRPr>
          </a:p>
          <a:p>
            <a:pPr hangingPunct="0"/>
            <a:r>
              <a:rPr lang="hr-HR" sz="2000" dirty="0">
                <a:solidFill>
                  <a:prstClr val="black"/>
                </a:solidFill>
                <a:ea typeface="ＭＳ Ｐゴシック" pitchFamily="2"/>
                <a:cs typeface="Mangal" pitchFamily="2"/>
              </a:rPr>
              <a:t>- Što mislite o ovoj definiciji?</a:t>
            </a:r>
            <a:endParaRPr lang="en-US" sz="2000" dirty="0">
              <a:solidFill>
                <a:prstClr val="black"/>
              </a:solidFill>
              <a:ea typeface="ＭＳ Ｐゴシック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2137754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FEF1FBF6-3A2D-44C4-A25C-4961051279EE}"/>
              </a:ext>
            </a:extLst>
          </p:cNvPr>
          <p:cNvSpPr txBox="1"/>
          <p:nvPr/>
        </p:nvSpPr>
        <p:spPr>
          <a:xfrm>
            <a:off x="890545" y="739471"/>
            <a:ext cx="7824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/>
              <a:t>Prilagodba za dijete s intelektualnim poteškoćama</a:t>
            </a:r>
            <a:r>
              <a:rPr lang="hr-HR" dirty="0"/>
              <a:t>: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5368099C-179E-44C8-8918-14C30C60A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623" y="1596930"/>
            <a:ext cx="9419136" cy="512718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42DAB705-3ABD-41B5-B5AA-971094945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0030" y="2752285"/>
            <a:ext cx="1493649" cy="135342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A470719-04F3-40FC-AECC-890A659D2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7026" y="1876146"/>
            <a:ext cx="1402202" cy="105469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8657C92-7CBF-4125-A1FB-3D292D04CB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5227" y="2816041"/>
            <a:ext cx="1420491" cy="1066892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27237CE-CB3F-49D4-ABD2-5A627D8BE0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3899" y="2871166"/>
            <a:ext cx="1115665" cy="111566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C96F2788-CD28-4B89-B0E6-BEF4FE5E2D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5495" y="4243953"/>
            <a:ext cx="1274174" cy="128027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195C2E78-587B-49F4-A032-99FCF2FE0D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9207" y="4222085"/>
            <a:ext cx="1896020" cy="133514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DE3B90F5-B879-4181-B42B-5AFE0AF564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55533" y="4264761"/>
            <a:ext cx="2133785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272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5F4D120-3921-42A8-A063-46B023CB0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75E1539-D1A9-40CB-BC08-7C0DA352B5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6662"/>
          <a:stretch/>
        </p:blipFill>
        <p:spPr>
          <a:xfrm>
            <a:off x="4476307" y="595421"/>
            <a:ext cx="7715693" cy="56584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01B3E5-85F4-41A9-A504-D5E6268DE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9"/>
          <a:stretch>
            <a:fillRect/>
          </a:stretch>
        </p:blipFill>
        <p:spPr>
          <a:xfrm>
            <a:off x="3466214" y="550975"/>
            <a:ext cx="8725786" cy="5756049"/>
          </a:xfrm>
          <a:custGeom>
            <a:avLst/>
            <a:gdLst>
              <a:gd name="connsiteX0" fmla="*/ 0 w 8725786"/>
              <a:gd name="connsiteY0" fmla="*/ 0 h 5756049"/>
              <a:gd name="connsiteX1" fmla="*/ 8725786 w 8725786"/>
              <a:gd name="connsiteY1" fmla="*/ 0 h 5756049"/>
              <a:gd name="connsiteX2" fmla="*/ 8725786 w 8725786"/>
              <a:gd name="connsiteY2" fmla="*/ 5756049 h 5756049"/>
              <a:gd name="connsiteX3" fmla="*/ 0 w 8725786"/>
              <a:gd name="connsiteY3" fmla="*/ 5756049 h 5756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5786" h="5756049">
                <a:moveTo>
                  <a:pt x="0" y="0"/>
                </a:moveTo>
                <a:lnTo>
                  <a:pt x="8725786" y="0"/>
                </a:lnTo>
                <a:lnTo>
                  <a:pt x="8725786" y="5756049"/>
                </a:lnTo>
                <a:lnTo>
                  <a:pt x="0" y="5756049"/>
                </a:lnTo>
                <a:close/>
              </a:path>
            </a:pathLst>
          </a:cu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7E83100B-B447-4249-B89A-E68EB8404E2E}"/>
              </a:ext>
            </a:extLst>
          </p:cNvPr>
          <p:cNvSpPr txBox="1"/>
          <p:nvPr/>
        </p:nvSpPr>
        <p:spPr>
          <a:xfrm>
            <a:off x="804484" y="2546823"/>
            <a:ext cx="3948269" cy="23838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0" i="0" dirty="0" err="1"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Oštećenja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sluha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su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400" b="1" i="0" dirty="0" err="1"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gluhoća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400" b="1" i="0" dirty="0" err="1"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i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400" b="1" i="0" dirty="0" err="1"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nagluhost</a:t>
            </a:r>
            <a:endParaRPr lang="en-US" sz="44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776465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BE1A59F-4AD5-4C66-AE9A-52324F78C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464" y="3349945"/>
            <a:ext cx="7350257" cy="3158016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6C05BE41-C249-4BF0-B884-3B166C57F6AE}"/>
              </a:ext>
            </a:extLst>
          </p:cNvPr>
          <p:cNvSpPr txBox="1"/>
          <p:nvPr/>
        </p:nvSpPr>
        <p:spPr>
          <a:xfrm>
            <a:off x="1224501" y="1041621"/>
            <a:ext cx="813418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/>
              <a:t>Pravila crtanja</a:t>
            </a:r>
            <a:r>
              <a:rPr lang="hr-HR" dirty="0"/>
              <a:t>:</a:t>
            </a:r>
          </a:p>
          <a:p>
            <a:endParaRPr lang="hr-HR" dirty="0"/>
          </a:p>
          <a:p>
            <a:pPr marL="342900" indent="-342900">
              <a:buAutoNum type="arabicPeriod"/>
            </a:pPr>
            <a:r>
              <a:rPr lang="hr-HR" dirty="0"/>
              <a:t>Nikada ne davati zadatak na način da se učeniku </a:t>
            </a:r>
            <a:r>
              <a:rPr lang="hr-HR" b="1" dirty="0"/>
              <a:t>predoči slika ili model </a:t>
            </a:r>
            <a:r>
              <a:rPr lang="hr-HR" dirty="0"/>
              <a:t>i zada zadatak: „Ovo precrtaj u bilježnicu”</a:t>
            </a:r>
          </a:p>
          <a:p>
            <a:pPr marL="342900" indent="-342900">
              <a:buAutoNum type="arabicPeriod"/>
            </a:pPr>
            <a:r>
              <a:rPr lang="hr-HR" dirty="0"/>
              <a:t>Kod crtanja je važna postupnost: nastavnik pokazuje prvo </a:t>
            </a:r>
            <a:r>
              <a:rPr lang="hr-HR" b="1" dirty="0"/>
              <a:t>cjeloviti crtež </a:t>
            </a:r>
            <a:r>
              <a:rPr lang="hr-HR" dirty="0"/>
              <a:t>koji je ishod, zatim crta na ploču </a:t>
            </a:r>
            <a:r>
              <a:rPr lang="hr-HR" b="1" dirty="0"/>
              <a:t>jednu crtu </a:t>
            </a:r>
            <a:r>
              <a:rPr lang="hr-HR" dirty="0"/>
              <a:t>koju učenik precrtava, zatim drugu crtu.</a:t>
            </a:r>
          </a:p>
          <a:p>
            <a:pPr marL="342900" indent="-342900">
              <a:buAutoNum type="arabicPeriod"/>
            </a:pPr>
            <a:r>
              <a:rPr lang="hr-HR" dirty="0"/>
              <a:t>Svo vrijeme nastavnik provjerava kako učenik barata s trokutima i je li razumio uputu</a:t>
            </a:r>
          </a:p>
        </p:txBody>
      </p:sp>
    </p:spTree>
    <p:extLst>
      <p:ext uri="{BB962C8B-B14F-4D97-AF65-F5344CB8AC3E}">
        <p14:creationId xmlns:p14="http://schemas.microsoft.com/office/powerpoint/2010/main" val="21252270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DF51D0EF-AE3C-4822-9C12-C5E4D58CEDAC}"/>
              </a:ext>
            </a:extLst>
          </p:cNvPr>
          <p:cNvSpPr txBox="1"/>
          <p:nvPr/>
        </p:nvSpPr>
        <p:spPr>
          <a:xfrm>
            <a:off x="6367461" y="728664"/>
            <a:ext cx="4984813" cy="315708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>
                <a:latin typeface="+mj-lt"/>
                <a:ea typeface="+mj-ea"/>
                <a:cs typeface="+mj-cs"/>
              </a:rPr>
              <a:t>Na primjeru crtanja ptice: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9F36B811-4897-482D-8A88-CC721FE8D4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30" r="5" b="5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808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6DA6756C-4FDC-4274-875C-A818CB672BEA}"/>
              </a:ext>
            </a:extLst>
          </p:cNvPr>
          <p:cNvSpPr txBox="1"/>
          <p:nvPr/>
        </p:nvSpPr>
        <p:spPr>
          <a:xfrm>
            <a:off x="461176" y="0"/>
            <a:ext cx="11147728" cy="7131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ZADATAK: </a:t>
            </a:r>
            <a:r>
              <a:rPr lang="hr-H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pročitajte novu lekciju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ALATI ZA LIJEVANJE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Lijevanje je postupak oblikovanja pri kojemu se rastaljeni metal ulijeva u neku šupljinu (kalup), hladi i skrućuje u njoj te poprima njen oblik. 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Primjena alata za lijevanje najčešća je u velikoserijskoj proizvodnji </a:t>
            </a:r>
            <a:r>
              <a:rPr lang="hr-H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obradaka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od metala i plastičnih masa. 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Proizvodi dobiveni postupkom lijevanja imaju slijedeće karakteristike: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lphaLcPeriod"/>
            </a:pP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Velika točnost oblika i dimenzija,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lphaLcPeriod"/>
            </a:pP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Kvaliteta obrađene površine lijevanjem je dobra pa često nije potrebna naknadna obrada,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lphaLcPeriod"/>
            </a:pP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moguća je izradba </a:t>
            </a:r>
            <a:r>
              <a:rPr lang="hr-H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obradtka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vrlo tankih stijenki bez naknadnog čišćenja i dorade.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Alati za lijevanje mogu biti: 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lphaLcPeriod"/>
            </a:pP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pješčani kalupi za jednokratnu upotrebu, 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lphaLcPeriod"/>
            </a:pP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metalni (</a:t>
            </a:r>
            <a:r>
              <a:rPr lang="hr-H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kokile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za višekratnu upotrebu.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Ulijevanje može biti: 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gravitacijsko pod djelovanjem sile teže 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tlačno pod povišenim pritiskom radi boljeg popunjavanja </a:t>
            </a:r>
            <a:r>
              <a:rPr lang="hr-H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kalupne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šupljine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Alati za lijevanje metala ili </a:t>
            </a:r>
            <a:r>
              <a:rPr lang="hr-H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kokile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omogućavaju lijevanje velikog broja odljevaka u jednom kalupu sa visokom točnošću i najboljom kakvoćom materijala i površine.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Kokile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sastoje od dvije </a:t>
            </a:r>
            <a:r>
              <a:rPr lang="hr-H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kalupne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ploče i jezgri za oblikovanje otvora u odljevku. 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Jezgre su više izložene toplinskom i mehaničkom opterećenju pa se rade od </a:t>
            </a:r>
            <a:r>
              <a:rPr lang="hr-H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legiranog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čelika za rad u toplom stanju, a </a:t>
            </a:r>
            <a:r>
              <a:rPr lang="hr-H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kalupne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ploče obično od sivog lijeva…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Metalni kalupi (</a:t>
            </a:r>
            <a:r>
              <a:rPr lang="hr-H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kokile</a:t>
            </a:r>
            <a: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se rabe za lijevanje legure olova, kositra, cinka, magnezija, aluminija, bakra ,a u novije vrijeme i sivog lijeva. 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br>
              <a:rPr lang="hr-H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0587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AB7C4A54-55C1-410A-9C35-CE6B357B9EE5}"/>
              </a:ext>
            </a:extLst>
          </p:cNvPr>
          <p:cNvSpPr txBox="1"/>
          <p:nvPr/>
        </p:nvSpPr>
        <p:spPr>
          <a:xfrm>
            <a:off x="1067462" y="921270"/>
            <a:ext cx="8561567" cy="4262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HR" sz="18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Zadatak za učenike</a:t>
            </a:r>
            <a:r>
              <a:rPr lang="hr-HR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Prepišite lekciju u bilježnicu. Nakon toga odgovorite na pitanja</a:t>
            </a: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hr-HR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PITANJA ZA PROVJERU USVOJENOSTI SADRŽAJA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Što je lijevanje i koje su mu prednosti u odnosu na druge obrade?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Kako smo podijelili alate za lijevanje?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Objasni postupak lijevanja u </a:t>
            </a:r>
            <a:r>
              <a:rPr lang="hr-H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kokile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Objasni postupak lijevanja u pješčane kalupe.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Navedi elemente sustava ulijevanja te ih objasni.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Pokušaj pronaći neke proizvode (složenije i jednostavnije) koji su dobiveni postupkom lijevanja ,a koriste se u svakodnevici.</a:t>
            </a:r>
          </a:p>
        </p:txBody>
      </p:sp>
    </p:spTree>
    <p:extLst>
      <p:ext uri="{BB962C8B-B14F-4D97-AF65-F5344CB8AC3E}">
        <p14:creationId xmlns:p14="http://schemas.microsoft.com/office/powerpoint/2010/main" val="343839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1C10551B-DBD1-45A4-8FA7-FC2539E22EEA}"/>
              </a:ext>
            </a:extLst>
          </p:cNvPr>
          <p:cNvSpPr txBox="1"/>
          <p:nvPr/>
        </p:nvSpPr>
        <p:spPr>
          <a:xfrm>
            <a:off x="1969273" y="2274073"/>
            <a:ext cx="82534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hr-HR" sz="2400" dirty="0"/>
              <a:t>Kako vam se svidjela lekcija?</a:t>
            </a:r>
          </a:p>
          <a:p>
            <a:pPr marL="342900" indent="-342900">
              <a:buAutoNum type="arabicPeriod"/>
            </a:pPr>
            <a:endParaRPr lang="hr-HR" sz="2400" dirty="0"/>
          </a:p>
          <a:p>
            <a:pPr marL="342900" indent="-342900">
              <a:buAutoNum type="arabicPeriod"/>
            </a:pPr>
            <a:r>
              <a:rPr lang="hr-HR" sz="2400" dirty="0"/>
              <a:t>Što mislite o zadatku za učenike?</a:t>
            </a:r>
          </a:p>
          <a:p>
            <a:pPr marL="342900" indent="-342900">
              <a:buAutoNum type="arabicPeriod"/>
            </a:pPr>
            <a:endParaRPr lang="hr-HR" sz="2400" dirty="0"/>
          </a:p>
          <a:p>
            <a:pPr marL="342900" indent="-342900">
              <a:buAutoNum type="arabicPeriod"/>
            </a:pPr>
            <a:r>
              <a:rPr lang="hr-HR" sz="2400" dirty="0"/>
              <a:t>Što biste Vi učinili kako biste ovu lekciju približili učenicima?</a:t>
            </a:r>
          </a:p>
        </p:txBody>
      </p:sp>
    </p:spTree>
    <p:extLst>
      <p:ext uri="{BB962C8B-B14F-4D97-AF65-F5344CB8AC3E}">
        <p14:creationId xmlns:p14="http://schemas.microsoft.com/office/powerpoint/2010/main" val="42199421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CDF73EFD-D342-4218-BA6C-6C60BFD85D51}"/>
              </a:ext>
            </a:extLst>
          </p:cNvPr>
          <p:cNvSpPr txBox="1"/>
          <p:nvPr/>
        </p:nvSpPr>
        <p:spPr>
          <a:xfrm>
            <a:off x="1313954" y="1852849"/>
            <a:ext cx="8768299" cy="2361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Lekcija nije potkrijepljena vizualnim sadržajima (slikovnim ili video </a:t>
            </a:r>
            <a:r>
              <a:rPr lang="hr-HR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saržajima</a:t>
            </a: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Loše - duplo prepisivanje cijelog teksta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Potreban je veći font i treba izbaciti manje bitne dijelove rečenica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Trebalo je: na posebni slajd izdvojiti ključne riječi i rečenice koje učenici trebaju prepisati u bilježnicu, umjesto prepisivanja cijele prezentacije. A zatim odgovoriti na pitanja.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55CBED5E-EE01-415D-9BC3-E6B25B9F7E7E}"/>
              </a:ext>
            </a:extLst>
          </p:cNvPr>
          <p:cNvSpPr txBox="1"/>
          <p:nvPr/>
        </p:nvSpPr>
        <p:spPr>
          <a:xfrm>
            <a:off x="1415333" y="1033669"/>
            <a:ext cx="6551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/>
              <a:t>Analiza lekcije</a:t>
            </a:r>
            <a:r>
              <a:rPr lang="hr-HR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6431279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DF1BBD1C-8DB0-465F-A759-E7622FCFF6D0}"/>
              </a:ext>
            </a:extLst>
          </p:cNvPr>
          <p:cNvSpPr txBox="1"/>
          <p:nvPr/>
        </p:nvSpPr>
        <p:spPr>
          <a:xfrm>
            <a:off x="603938" y="640081"/>
            <a:ext cx="2608655" cy="525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2C2C2C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sz="3600" b="1" dirty="0" err="1">
                <a:solidFill>
                  <a:srgbClr val="2C2C2C"/>
                </a:solidFill>
                <a:latin typeface="+mj-lt"/>
                <a:ea typeface="+mj-ea"/>
                <a:cs typeface="+mj-cs"/>
              </a:rPr>
              <a:t>Primjer</a:t>
            </a:r>
            <a:endParaRPr lang="en-US" sz="3600" b="1" dirty="0">
              <a:solidFill>
                <a:srgbClr val="2C2C2C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992FB48-8A84-450B-8D4D-88D99A2DC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787" y="952500"/>
            <a:ext cx="8296275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075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72FE1C45-D0B1-4E1E-90E4-FDFA76269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590" y="0"/>
            <a:ext cx="9111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8923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2A1D4F24-F9DA-4372-8F9F-82C5793A6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191" y="76520"/>
            <a:ext cx="9704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276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A9CCEE37-9F52-470F-B656-D03F6FD87709}"/>
              </a:ext>
            </a:extLst>
          </p:cNvPr>
          <p:cNvSpPr txBox="1"/>
          <p:nvPr/>
        </p:nvSpPr>
        <p:spPr>
          <a:xfrm>
            <a:off x="1168842" y="874643"/>
            <a:ext cx="88418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Pitanja za nastavnike:</a:t>
            </a:r>
          </a:p>
          <a:p>
            <a:endParaRPr lang="hr-HR" sz="2000" dirty="0"/>
          </a:p>
          <a:p>
            <a:pPr marL="342900" indent="-342900">
              <a:buFontTx/>
              <a:buChar char="-"/>
            </a:pPr>
            <a:r>
              <a:rPr lang="hr-HR" sz="2000" dirty="0"/>
              <a:t>Što mislite, bi li učenik s disleksijom ili učenik koji se školuje po prilagođenom programu pročitao i razumio prva dva slajda?</a:t>
            </a:r>
          </a:p>
          <a:p>
            <a:pPr marL="342900" indent="-342900">
              <a:buFontTx/>
              <a:buChar char="-"/>
            </a:pPr>
            <a:endParaRPr lang="hr-HR" sz="2000" dirty="0"/>
          </a:p>
          <a:p>
            <a:pPr marL="342900" indent="-342900">
              <a:buFontTx/>
              <a:buChar char="-"/>
            </a:pPr>
            <a:r>
              <a:rPr lang="hr-HR" sz="2000" b="1" dirty="0"/>
              <a:t>Kako biste prilagodili ovaj sadržaj u odnosu na</a:t>
            </a:r>
            <a:r>
              <a:rPr lang="hr-HR" sz="2000" dirty="0"/>
              <a:t>: </a:t>
            </a:r>
          </a:p>
          <a:p>
            <a:pPr marL="342900" indent="-342900">
              <a:buFontTx/>
              <a:buChar char="-"/>
            </a:pPr>
            <a:endParaRPr lang="hr-HR" sz="2000" dirty="0"/>
          </a:p>
          <a:p>
            <a:pPr marL="457200" indent="-457200">
              <a:buAutoNum type="arabicPeriod"/>
            </a:pPr>
            <a:r>
              <a:rPr lang="hr-HR" sz="2000" dirty="0"/>
              <a:t>Plan ploče koji učenici prepisuju u bilježnicu</a:t>
            </a:r>
          </a:p>
          <a:p>
            <a:pPr marL="457200" indent="-457200">
              <a:buAutoNum type="arabicPeriod"/>
            </a:pPr>
            <a:r>
              <a:rPr lang="hr-HR" sz="2000" dirty="0"/>
              <a:t>S obzirom na oblik rečenica u prezentaciji i poravnavanje teksta</a:t>
            </a:r>
          </a:p>
          <a:p>
            <a:pPr marL="457200" indent="-457200">
              <a:buAutoNum type="arabicPeriod"/>
            </a:pPr>
            <a:r>
              <a:rPr lang="hr-HR" sz="2000" dirty="0"/>
              <a:t>Obratite pažnju na to gdje počinju nove rečenice, kao i na razmak redova</a:t>
            </a:r>
          </a:p>
          <a:p>
            <a:pPr marL="457200" indent="-457200">
              <a:buAutoNum type="arabicPeriod"/>
            </a:pPr>
            <a:r>
              <a:rPr lang="hr-HR" sz="2000" dirty="0"/>
              <a:t>Što je dobro u ovoj prezentaciji o plinskom zavarivanju?</a:t>
            </a:r>
          </a:p>
          <a:p>
            <a:pPr marL="457200" indent="-457200">
              <a:buAutoNum type="arabicPeriod"/>
            </a:pPr>
            <a:r>
              <a:rPr lang="hr-HR" sz="2000" dirty="0"/>
              <a:t>Koje bi metode i sredstva mogli još primijeniti za usvajanje ovog sadržaja?</a:t>
            </a:r>
          </a:p>
          <a:p>
            <a:pPr marL="457200" indent="-457200">
              <a:buAutoNum type="arabicPeriod"/>
            </a:pPr>
            <a:endParaRPr lang="hr-HR" sz="2000" dirty="0"/>
          </a:p>
          <a:p>
            <a:pPr marL="457200" indent="-457200">
              <a:buAutoNum type="arabicPeriod"/>
            </a:pP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1609989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DC6BEC6B-5C77-412D-B45A-5B0F46FED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2512C787-32C1-462E-A00D-D3103C9C4B41}"/>
              </a:ext>
            </a:extLst>
          </p:cNvPr>
          <p:cNvSpPr txBox="1"/>
          <p:nvPr/>
        </p:nvSpPr>
        <p:spPr>
          <a:xfrm>
            <a:off x="838200" y="176214"/>
            <a:ext cx="10515600" cy="148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0" i="0" dirty="0" err="1">
                <a:effectLst/>
                <a:latin typeface="+mj-lt"/>
                <a:ea typeface="+mj-ea"/>
                <a:cs typeface="+mj-cs"/>
              </a:rPr>
              <a:t>Oštećenja</a:t>
            </a:r>
            <a:r>
              <a:rPr lang="en-US" sz="4000" b="0" i="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000" b="1" i="0" dirty="0" err="1">
                <a:effectLst/>
                <a:latin typeface="+mj-lt"/>
                <a:ea typeface="+mj-ea"/>
                <a:cs typeface="+mj-cs"/>
              </a:rPr>
              <a:t>jezično-govorne-glasovne</a:t>
            </a:r>
            <a:r>
              <a:rPr lang="en-US" sz="4000" b="1" i="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000" b="1" i="0" dirty="0" err="1">
                <a:effectLst/>
                <a:latin typeface="+mj-lt"/>
                <a:ea typeface="+mj-ea"/>
                <a:cs typeface="+mj-cs"/>
              </a:rPr>
              <a:t>komunikacije</a:t>
            </a:r>
            <a:r>
              <a:rPr lang="en-US" sz="4000" b="1" i="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000" b="1" i="0" dirty="0" err="1">
                <a:effectLst/>
                <a:latin typeface="+mj-lt"/>
                <a:ea typeface="+mj-ea"/>
                <a:cs typeface="+mj-cs"/>
              </a:rPr>
              <a:t>i</a:t>
            </a:r>
            <a:r>
              <a:rPr lang="en-US" sz="4000" b="1" i="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000" b="1" i="0" dirty="0" err="1">
                <a:effectLst/>
                <a:latin typeface="+mj-lt"/>
                <a:ea typeface="+mj-ea"/>
                <a:cs typeface="+mj-cs"/>
              </a:rPr>
              <a:t>specifične</a:t>
            </a:r>
            <a:r>
              <a:rPr lang="en-US" sz="4000" b="1" i="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000" b="1" i="0" dirty="0" err="1">
                <a:effectLst/>
                <a:latin typeface="+mj-lt"/>
                <a:ea typeface="+mj-ea"/>
                <a:cs typeface="+mj-cs"/>
              </a:rPr>
              <a:t>teškoće</a:t>
            </a:r>
            <a:r>
              <a:rPr lang="en-US" sz="4000" b="1" i="0" dirty="0">
                <a:effectLst/>
                <a:latin typeface="+mj-lt"/>
                <a:ea typeface="+mj-ea"/>
                <a:cs typeface="+mj-cs"/>
              </a:rPr>
              <a:t> u </a:t>
            </a:r>
            <a:r>
              <a:rPr lang="en-US" sz="4000" b="1" i="0" dirty="0" err="1">
                <a:effectLst/>
                <a:latin typeface="+mj-lt"/>
                <a:ea typeface="+mj-ea"/>
                <a:cs typeface="+mj-cs"/>
              </a:rPr>
              <a:t>učenju</a:t>
            </a:r>
            <a:r>
              <a:rPr lang="en-US" sz="4000" b="1" i="0" dirty="0">
                <a:effectLst/>
                <a:latin typeface="+mj-lt"/>
                <a:ea typeface="+mj-ea"/>
                <a:cs typeface="+mj-cs"/>
              </a:rPr>
              <a:t>:</a:t>
            </a:r>
            <a:endParaRPr lang="en-US" sz="40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AE8F80BB-7F65-446E-B85D-EFD40C112BF5}"/>
              </a:ext>
            </a:extLst>
          </p:cNvPr>
          <p:cNvSpPr txBox="1"/>
          <p:nvPr/>
        </p:nvSpPr>
        <p:spPr>
          <a:xfrm>
            <a:off x="700549" y="1292659"/>
            <a:ext cx="3990968" cy="42726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dirty="0" err="1">
                <a:effectLst/>
              </a:rPr>
              <a:t>Podskupine</a:t>
            </a:r>
            <a:r>
              <a:rPr lang="en-US" sz="2000" b="1" i="0" dirty="0">
                <a:effectLst/>
              </a:rPr>
              <a:t>:</a:t>
            </a:r>
            <a:endParaRPr lang="en-US" sz="2000" b="0" i="0" dirty="0">
              <a:effectLst/>
            </a:endParaRPr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effectLst/>
              </a:rPr>
              <a:t>3.1.1.</a:t>
            </a:r>
            <a:r>
              <a:rPr lang="en-US" sz="2000" b="0" i="0" dirty="0">
                <a:effectLst/>
              </a:rPr>
              <a:t> </a:t>
            </a:r>
            <a:r>
              <a:rPr lang="en-US" sz="2000" b="0" i="0" dirty="0" err="1">
                <a:effectLst/>
              </a:rPr>
              <a:t>poremećaji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glasa</a:t>
            </a:r>
            <a:r>
              <a:rPr lang="en-US" sz="2000" b="0" i="0" dirty="0">
                <a:effectLst/>
              </a:rPr>
              <a:t>,</a:t>
            </a:r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effectLst/>
              </a:rPr>
              <a:t>3.1.2.</a:t>
            </a:r>
            <a:r>
              <a:rPr lang="en-US" sz="2000" b="0" i="0" dirty="0">
                <a:effectLst/>
              </a:rPr>
              <a:t> </a:t>
            </a:r>
            <a:r>
              <a:rPr lang="en-US" sz="2000" b="0" i="0" dirty="0" err="1">
                <a:effectLst/>
              </a:rPr>
              <a:t>jezične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teškoće</a:t>
            </a:r>
            <a:r>
              <a:rPr lang="en-US" sz="2000" b="0" i="0" dirty="0">
                <a:effectLst/>
              </a:rPr>
              <a:t>,</a:t>
            </a:r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effectLst/>
              </a:rPr>
              <a:t>3.1.3.</a:t>
            </a:r>
            <a:r>
              <a:rPr lang="en-US" sz="2000" b="0" i="0" dirty="0">
                <a:effectLst/>
              </a:rPr>
              <a:t> </a:t>
            </a:r>
            <a:r>
              <a:rPr lang="en-US" sz="2000" b="0" i="0" dirty="0" err="1">
                <a:effectLst/>
              </a:rPr>
              <a:t>poremećaji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govora</a:t>
            </a:r>
            <a:r>
              <a:rPr lang="en-US" sz="2000" b="0" i="0" dirty="0">
                <a:effectLst/>
              </a:rPr>
              <a:t>,</a:t>
            </a:r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effectLst/>
              </a:rPr>
              <a:t>3.1.4.</a:t>
            </a:r>
            <a:r>
              <a:rPr lang="en-US" sz="2000" b="0" i="0" dirty="0">
                <a:effectLst/>
              </a:rPr>
              <a:t> </a:t>
            </a:r>
            <a:r>
              <a:rPr lang="en-US" sz="2000" b="0" i="0" dirty="0" err="1">
                <a:effectLst/>
              </a:rPr>
              <a:t>komunikacijske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teškoće</a:t>
            </a:r>
            <a:r>
              <a:rPr lang="en-US" sz="2000" b="0" i="0" dirty="0">
                <a:effectLst/>
              </a:rPr>
              <a:t>.</a:t>
            </a:r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0" i="0" dirty="0">
              <a:effectLst/>
            </a:endParaRPr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effectLst/>
                <a:highlight>
                  <a:srgbClr val="FFFF00"/>
                </a:highlight>
              </a:rPr>
              <a:t>3.2.</a:t>
            </a:r>
            <a:r>
              <a:rPr lang="en-US" sz="2000" b="0" i="0" dirty="0">
                <a:effectLst/>
                <a:highlight>
                  <a:srgbClr val="FFFF00"/>
                </a:highlight>
              </a:rPr>
              <a:t> </a:t>
            </a:r>
            <a:r>
              <a:rPr lang="en-US" sz="2000" b="0" i="0" dirty="0" err="1">
                <a:effectLst/>
                <a:highlight>
                  <a:srgbClr val="FFFF00"/>
                </a:highlight>
              </a:rPr>
              <a:t>Specifične</a:t>
            </a:r>
            <a:r>
              <a:rPr lang="en-US" sz="2000" b="0" i="0" dirty="0">
                <a:effectLst/>
                <a:highlight>
                  <a:srgbClr val="FFFF00"/>
                </a:highlight>
              </a:rPr>
              <a:t> </a:t>
            </a:r>
            <a:r>
              <a:rPr lang="en-US" sz="2000" b="0" i="0" dirty="0" err="1">
                <a:effectLst/>
                <a:highlight>
                  <a:srgbClr val="FFFF00"/>
                </a:highlight>
              </a:rPr>
              <a:t>teškoće</a:t>
            </a:r>
            <a:r>
              <a:rPr lang="en-US" sz="2000" b="0" i="0" dirty="0">
                <a:effectLst/>
                <a:highlight>
                  <a:srgbClr val="FFFF00"/>
                </a:highlight>
              </a:rPr>
              <a:t> u </a:t>
            </a:r>
            <a:r>
              <a:rPr lang="en-US" sz="2000" b="0" i="0" dirty="0" err="1">
                <a:effectLst/>
                <a:highlight>
                  <a:srgbClr val="FFFF00"/>
                </a:highlight>
              </a:rPr>
              <a:t>učenju</a:t>
            </a:r>
            <a:r>
              <a:rPr lang="en-US" sz="2000" b="0" i="0" dirty="0">
                <a:effectLst/>
                <a:highlight>
                  <a:srgbClr val="FFFF00"/>
                </a:highlight>
              </a:rPr>
              <a:t> </a:t>
            </a:r>
            <a:r>
              <a:rPr lang="en-US" sz="2000" b="0" i="0" dirty="0" err="1">
                <a:effectLst/>
                <a:highlight>
                  <a:srgbClr val="FFFF00"/>
                </a:highlight>
              </a:rPr>
              <a:t>su</a:t>
            </a:r>
            <a:r>
              <a:rPr lang="en-US" sz="2000" b="0" i="0" dirty="0">
                <a:effectLst/>
                <a:highlight>
                  <a:srgbClr val="FFFF00"/>
                </a:highlight>
              </a:rPr>
              <a:t> </a:t>
            </a:r>
            <a:r>
              <a:rPr lang="en-US" sz="2000" b="0" i="0" dirty="0" err="1">
                <a:effectLst/>
                <a:highlight>
                  <a:srgbClr val="FFFF00"/>
                </a:highlight>
              </a:rPr>
              <a:t>smetnje</a:t>
            </a:r>
            <a:r>
              <a:rPr lang="en-US" sz="2000" b="0" i="0" dirty="0">
                <a:effectLst/>
                <a:highlight>
                  <a:srgbClr val="FFFF00"/>
                </a:highlight>
              </a:rPr>
              <a:t> u </a:t>
            </a:r>
            <a:r>
              <a:rPr lang="en-US" sz="2000" b="0" i="0" dirty="0" err="1">
                <a:effectLst/>
                <a:highlight>
                  <a:srgbClr val="FFFF00"/>
                </a:highlight>
              </a:rPr>
              <a:t>području</a:t>
            </a:r>
            <a:r>
              <a:rPr lang="en-US" sz="2000" b="0" i="0" dirty="0">
                <a:effectLst/>
              </a:rPr>
              <a:t>:</a:t>
            </a:r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effectLst/>
              </a:rPr>
              <a:t>3.2.1.</a:t>
            </a:r>
            <a:r>
              <a:rPr lang="en-US" sz="2000" b="0" i="0" dirty="0">
                <a:effectLst/>
              </a:rPr>
              <a:t> </a:t>
            </a:r>
            <a:r>
              <a:rPr lang="en-US" sz="2000" b="0" i="0" dirty="0" err="1">
                <a:effectLst/>
              </a:rPr>
              <a:t>čitanja</a:t>
            </a:r>
            <a:r>
              <a:rPr lang="en-US" sz="2000" b="0" i="0" dirty="0">
                <a:effectLst/>
              </a:rPr>
              <a:t> (</a:t>
            </a:r>
            <a:r>
              <a:rPr lang="en-US" sz="2000" b="0" i="0" dirty="0" err="1">
                <a:effectLst/>
              </a:rPr>
              <a:t>disleksija</a:t>
            </a:r>
            <a:r>
              <a:rPr lang="en-US" sz="2000" b="0" i="0" dirty="0">
                <a:effectLst/>
              </a:rPr>
              <a:t>, </a:t>
            </a:r>
            <a:r>
              <a:rPr lang="en-US" sz="2000" b="0" i="0" dirty="0" err="1">
                <a:effectLst/>
              </a:rPr>
              <a:t>aleksija</a:t>
            </a:r>
            <a:r>
              <a:rPr lang="en-US" sz="2000" b="0" i="0" dirty="0">
                <a:effectLst/>
              </a:rPr>
              <a:t>),</a:t>
            </a:r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effectLst/>
              </a:rPr>
              <a:t>3.2.2.</a:t>
            </a:r>
            <a:r>
              <a:rPr lang="en-US" sz="2000" b="0" i="0" dirty="0">
                <a:effectLst/>
              </a:rPr>
              <a:t> </a:t>
            </a:r>
            <a:r>
              <a:rPr lang="en-US" sz="2000" b="0" i="0" dirty="0" err="1">
                <a:effectLst/>
              </a:rPr>
              <a:t>pisanja</a:t>
            </a:r>
            <a:r>
              <a:rPr lang="en-US" sz="2000" b="0" i="0" dirty="0">
                <a:effectLst/>
              </a:rPr>
              <a:t> (</a:t>
            </a:r>
            <a:r>
              <a:rPr lang="en-US" sz="2000" b="0" i="0" dirty="0" err="1">
                <a:effectLst/>
              </a:rPr>
              <a:t>disgrafija</a:t>
            </a:r>
            <a:r>
              <a:rPr lang="en-US" sz="2000" b="0" i="0" dirty="0">
                <a:effectLst/>
              </a:rPr>
              <a:t>, </a:t>
            </a:r>
            <a:r>
              <a:rPr lang="en-US" sz="2000" b="0" i="0" dirty="0" err="1">
                <a:effectLst/>
              </a:rPr>
              <a:t>agrafija</a:t>
            </a:r>
            <a:r>
              <a:rPr lang="en-US" sz="2000" b="0" i="0" dirty="0">
                <a:effectLst/>
              </a:rPr>
              <a:t>),</a:t>
            </a:r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effectLst/>
              </a:rPr>
              <a:t>3.2.3.</a:t>
            </a:r>
            <a:r>
              <a:rPr lang="en-US" sz="2000" b="0" i="0" dirty="0">
                <a:effectLst/>
              </a:rPr>
              <a:t> </a:t>
            </a:r>
            <a:r>
              <a:rPr lang="en-US" sz="2000" b="0" i="0" dirty="0" err="1">
                <a:effectLst/>
              </a:rPr>
              <a:t>računanja</a:t>
            </a:r>
            <a:r>
              <a:rPr lang="en-US" sz="2000" b="0" i="0" dirty="0">
                <a:effectLst/>
              </a:rPr>
              <a:t> (</a:t>
            </a:r>
            <a:r>
              <a:rPr lang="en-US" sz="2000" b="0" i="0" dirty="0" err="1">
                <a:effectLst/>
              </a:rPr>
              <a:t>diskalkulija</a:t>
            </a:r>
            <a:r>
              <a:rPr lang="en-US" sz="2000" b="0" i="0" dirty="0">
                <a:effectLst/>
              </a:rPr>
              <a:t>,</a:t>
            </a:r>
            <a:r>
              <a:rPr lang="hr-HR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akalkulija</a:t>
            </a:r>
            <a:r>
              <a:rPr lang="en-US" sz="2000" b="0" i="0" dirty="0">
                <a:effectLst/>
              </a:rPr>
              <a:t>),</a:t>
            </a:r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effectLst/>
              </a:rPr>
              <a:t>3.2.4.</a:t>
            </a:r>
            <a:r>
              <a:rPr lang="en-US" sz="2000" b="0" i="0" dirty="0">
                <a:effectLst/>
              </a:rPr>
              <a:t> </a:t>
            </a:r>
            <a:r>
              <a:rPr lang="en-US" sz="2000" b="0" i="0" dirty="0" err="1">
                <a:effectLst/>
              </a:rPr>
              <a:t>specifični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poremećaj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razvoja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motoričkih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funkcija</a:t>
            </a:r>
            <a:r>
              <a:rPr lang="en-US" sz="2000" b="0" i="0" dirty="0">
                <a:effectLst/>
              </a:rPr>
              <a:t> (</a:t>
            </a:r>
            <a:r>
              <a:rPr lang="en-US" sz="2000" b="0" i="0" dirty="0" err="1">
                <a:effectLst/>
              </a:rPr>
              <a:t>dispraksija</a:t>
            </a:r>
            <a:r>
              <a:rPr lang="en-US" sz="2000" b="0" i="0" dirty="0">
                <a:effectLst/>
              </a:rPr>
              <a:t>)</a:t>
            </a:r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effectLst/>
              </a:rPr>
              <a:t>3.2.5.</a:t>
            </a:r>
            <a:r>
              <a:rPr lang="en-US" sz="2000" b="0" i="0" dirty="0">
                <a:effectLst/>
              </a:rPr>
              <a:t> </a:t>
            </a:r>
            <a:r>
              <a:rPr lang="en-US" sz="2000" b="0" i="0" dirty="0" err="1">
                <a:effectLst/>
              </a:rPr>
              <a:t>mješovite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teškoće</a:t>
            </a:r>
            <a:r>
              <a:rPr lang="en-US" sz="2000" b="0" i="0" dirty="0">
                <a:effectLst/>
              </a:rPr>
              <a:t> u </a:t>
            </a:r>
            <a:r>
              <a:rPr lang="en-US" sz="2000" b="0" i="0" dirty="0" err="1">
                <a:effectLst/>
              </a:rPr>
              <a:t>učenju</a:t>
            </a:r>
            <a:r>
              <a:rPr lang="en-US" sz="2000" b="0" i="0" dirty="0">
                <a:effectLst/>
              </a:rPr>
              <a:t>,</a:t>
            </a:r>
          </a:p>
          <a:p>
            <a:pPr indent="-2286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effectLst/>
              </a:rPr>
              <a:t>3.2.6.</a:t>
            </a:r>
            <a:r>
              <a:rPr lang="en-US" sz="2000" b="0" i="0" dirty="0">
                <a:effectLst/>
              </a:rPr>
              <a:t> </a:t>
            </a:r>
            <a:r>
              <a:rPr lang="en-US" sz="2000" b="0" i="0" dirty="0" err="1">
                <a:effectLst/>
              </a:rPr>
              <a:t>ostale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teškoće</a:t>
            </a:r>
            <a:r>
              <a:rPr lang="en-US" sz="2000" b="0" i="0" dirty="0">
                <a:effectLst/>
              </a:rPr>
              <a:t> u </a:t>
            </a:r>
            <a:r>
              <a:rPr lang="en-US" sz="2000" b="0" i="0" dirty="0" err="1">
                <a:effectLst/>
              </a:rPr>
              <a:t>učenju</a:t>
            </a:r>
            <a:r>
              <a:rPr lang="en-US" sz="2000" b="0" i="0" dirty="0">
                <a:effectLst/>
              </a:rPr>
              <a:t>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D7B6E656-E4D5-4A85-9F0D-E8C9BBBD3F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870" b="2"/>
          <a:stretch/>
        </p:blipFill>
        <p:spPr>
          <a:xfrm>
            <a:off x="5191128" y="1847129"/>
            <a:ext cx="6162670" cy="427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853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A86C3EF-69F6-447F-AA93-00FB591C2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833" y="519493"/>
            <a:ext cx="5547815" cy="620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181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6AEC6B1-A9E8-4653-AC55-AEC4A03DC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Usporedba u prilagodbi materijala:</a:t>
            </a: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FCDAE8C8-32E6-48D7-AE88-464CC577C1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2806854"/>
            <a:ext cx="5157787" cy="3081029"/>
          </a:xfrm>
          <a:prstGeom prst="rect">
            <a:avLst/>
          </a:prstGeom>
        </p:spPr>
      </p:pic>
      <p:pic>
        <p:nvPicPr>
          <p:cNvPr id="14" name="Rezervirano mjesto sadržaja 13">
            <a:extLst>
              <a:ext uri="{FF2B5EF4-FFF2-40B4-BE49-F238E27FC236}">
                <a16:creationId xmlns:a16="http://schemas.microsoft.com/office/drawing/2014/main" id="{F24908AD-EFAA-4728-91F8-190F79E1A16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417064" y="1757239"/>
            <a:ext cx="4559620" cy="51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957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E7EA9343-CED5-4A8B-A6F8-59298EF28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970" y="102870"/>
            <a:ext cx="5814060" cy="665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567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ACEC99B-BE05-43D1-BC73-FC14E85EB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Primjer prilagodbe: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29A68FCD-0558-422C-AE1B-05598A787F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10979" y="3767660"/>
            <a:ext cx="5181600" cy="2645923"/>
          </a:xfrm>
          <a:prstGeom prst="rect">
            <a:avLst/>
          </a:prstGeom>
        </p:spPr>
      </p:pic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1A9CF9A6-6792-4F55-A5C7-B0683B7EAD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95560" y="411561"/>
            <a:ext cx="5282389" cy="604097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5048E9A9-22A1-4A93-B7D8-49D3B0128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584" y="2028888"/>
            <a:ext cx="5282390" cy="139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855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917207-D758-4B3A-9AD2-8F769723D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b="1" dirty="0"/>
              <a:t>Primjeri alata za ponavljanje i utvrđivanje gradiva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D095EE6-8A4A-48BC-8005-2CEEDE214D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u="sng" baseline="-250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https://learningapps.org/display?v=pb4i4f93t20</a:t>
            </a:r>
            <a:r>
              <a:rPr lang="hr-HR" sz="18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ČIŠĆENJE KAMENCA U BOJLERU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u="sng" baseline="-250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https://learningapps.org/display?v=pfwunn75t20</a:t>
            </a:r>
            <a:r>
              <a:rPr lang="hr-HR" sz="18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BUŠENJE-KOVANJE-PILJENJE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u="sng" baseline="-250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https://wordwall.net/play/1347/938/658     </a:t>
            </a:r>
            <a:r>
              <a:rPr lang="hr-HR" sz="18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TEHNOLOGIJA OBRADE MATERIJALA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u="sng" baseline="-250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https://wordwall.net/play/1353/692/679</a:t>
            </a:r>
            <a:r>
              <a:rPr lang="hr-HR" sz="18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KVIZ POSTUPCI OBRADE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u="sng" baseline="-250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https://learningapps.org/watch?v=ptw94jrba20</a:t>
            </a:r>
            <a:r>
              <a:rPr lang="hr-HR" sz="18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RUČNA I STROJNA OBRADA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u="sng" baseline="-250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https://learningapps.org/display?v=paiydaaw320</a:t>
            </a:r>
            <a:r>
              <a:rPr lang="hr-HR" sz="18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ČELIK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u="sng" baseline="-250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https://learningapps.org/display?v=p5mttjx6c20</a:t>
            </a:r>
            <a:r>
              <a:rPr lang="hr-HR" sz="18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ALAT ZA OBRADU DRVA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u="sng" baseline="-250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https://docs.google.com/forms/d/e/1FAIpQLSdMZ-VTSwj-lOjadjY5W1f5SyuegqBBZh0-s6wKHfFawuUe4g/viewform?authuser=0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KVIZ MJERENJE DULJINE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u="sng" baseline="-250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https://forms.gle/U8vfQmG7KyfH3vrY9</a:t>
            </a:r>
            <a:r>
              <a:rPr lang="hr-HR" sz="18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-DECIMALNI BROJEVI</a:t>
            </a: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481829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214D2C4-94A0-43A6-A0A4-03AA65E0F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Primjeri prilagodbe nastave u strojarstvu</a:t>
            </a:r>
            <a:br>
              <a:rPr lang="hr-HR" dirty="0"/>
            </a:br>
            <a:br>
              <a:rPr lang="hr-HR" dirty="0"/>
            </a:br>
            <a:r>
              <a:rPr lang="hr-HR" sz="3100" dirty="0">
                <a:solidFill>
                  <a:srgbClr val="222222"/>
                </a:solidFill>
                <a:latin typeface="Arial" panose="020B0604020202020204" pitchFamily="34" charset="0"/>
              </a:rPr>
              <a:t>O</a:t>
            </a:r>
            <a:r>
              <a:rPr lang="hr-HR" sz="3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brazovni sadržaji nastavnika Tehničke škole za strojarstvo i mehatroniku, Split</a:t>
            </a:r>
            <a:endParaRPr lang="hr-HR" sz="31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36BD139-5634-4BCF-8C9A-29B7DBC0F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7713" y="2358362"/>
            <a:ext cx="10515600" cy="4351338"/>
          </a:xfrm>
        </p:spPr>
        <p:txBody>
          <a:bodyPr/>
          <a:lstStyle/>
          <a:p>
            <a:endParaRPr lang="hr-HR" baseline="-25000" dirty="0">
              <a:hlinkClick r:id="rId2"/>
            </a:endParaRPr>
          </a:p>
          <a:p>
            <a:r>
              <a:rPr lang="hr-HR" sz="1600" i="0" dirty="0">
                <a:solidFill>
                  <a:srgbClr val="35586E"/>
                </a:solidFill>
                <a:effectLst/>
                <a:latin typeface="Trebuchet MS" panose="020B0603020202020204" pitchFamily="34" charset="0"/>
              </a:rPr>
              <a:t>Vesna </a:t>
            </a:r>
            <a:r>
              <a:rPr lang="hr-HR" sz="1600" i="0" dirty="0" err="1">
                <a:solidFill>
                  <a:srgbClr val="35586E"/>
                </a:solidFill>
                <a:effectLst/>
                <a:latin typeface="Trebuchet MS" panose="020B0603020202020204" pitchFamily="34" charset="0"/>
              </a:rPr>
              <a:t>Plenča</a:t>
            </a:r>
            <a:r>
              <a:rPr lang="hr-HR" sz="1600" i="0" dirty="0">
                <a:solidFill>
                  <a:srgbClr val="35586E"/>
                </a:solidFill>
                <a:effectLst/>
                <a:latin typeface="Trebuchet MS" panose="020B0603020202020204" pitchFamily="34" charset="0"/>
              </a:rPr>
              <a:t>, dipl. ing., </a:t>
            </a:r>
            <a:r>
              <a:rPr lang="hr-HR" sz="1600" b="0" i="0" dirty="0">
                <a:solidFill>
                  <a:srgbClr val="35586E"/>
                </a:solidFill>
                <a:effectLst/>
                <a:latin typeface="Trebuchet MS" panose="020B0603020202020204" pitchFamily="34" charset="0"/>
              </a:rPr>
              <a:t>nastavnica, savjetnica strojarske skupine predmeta</a:t>
            </a:r>
          </a:p>
          <a:p>
            <a:r>
              <a:rPr lang="hr-HR" sz="1600" b="0" i="0" dirty="0">
                <a:solidFill>
                  <a:srgbClr val="35586E"/>
                </a:solidFill>
                <a:effectLst/>
                <a:latin typeface="Trebuchet MS" panose="020B0603020202020204" pitchFamily="34" charset="0"/>
              </a:rPr>
              <a:t>Zlatko Žure, dipl. ing., nastavnik, mentor strojarske skupine predmeta</a:t>
            </a:r>
          </a:p>
          <a:p>
            <a:endParaRPr lang="hr-HR" sz="1600" baseline="-25000" dirty="0">
              <a:hlinkClick r:id="rId2"/>
            </a:endParaRPr>
          </a:p>
          <a:p>
            <a:pPr marL="0" indent="0">
              <a:buNone/>
            </a:pPr>
            <a:endParaRPr lang="hr-HR" baseline="-25000" dirty="0">
              <a:hlinkClick r:id="rId2"/>
            </a:endParaRPr>
          </a:p>
          <a:p>
            <a:endParaRPr lang="hr-HR" baseline="-25000" dirty="0">
              <a:hlinkClick r:id="rId2"/>
            </a:endParaRPr>
          </a:p>
          <a:p>
            <a:endParaRPr lang="hr-HR" baseline="-25000" dirty="0">
              <a:hlinkClick r:id="rId2"/>
            </a:endParaRPr>
          </a:p>
          <a:p>
            <a:r>
              <a:rPr lang="hr-HR" baseline="-25000" dirty="0">
                <a:hlinkClick r:id="rId2"/>
              </a:rPr>
              <a:t>http://ss-tehnicka-st.skole.hr/profe/dijeljenje_primjera_dobre_prakse/strojarski_ra_unalni_tehni_ar</a:t>
            </a:r>
            <a:endParaRPr lang="hr-HR" baseline="-25000" dirty="0"/>
          </a:p>
        </p:txBody>
      </p:sp>
    </p:spTree>
    <p:extLst>
      <p:ext uri="{BB962C8B-B14F-4D97-AF65-F5344CB8AC3E}">
        <p14:creationId xmlns:p14="http://schemas.microsoft.com/office/powerpoint/2010/main" val="19564040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21C4EA8-6B83-4338-913D-D75D3C4F3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191764F7-0569-4E13-9172-7DBDF5108B8A}"/>
              </a:ext>
            </a:extLst>
          </p:cNvPr>
          <p:cNvSpPr txBox="1"/>
          <p:nvPr/>
        </p:nvSpPr>
        <p:spPr>
          <a:xfrm>
            <a:off x="337497" y="679731"/>
            <a:ext cx="3124151" cy="3736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b="1">
                <a:latin typeface="+mj-lt"/>
                <a:ea typeface="+mj-ea"/>
                <a:cs typeface="+mj-cs"/>
              </a:rPr>
              <a:t>VAŽNO JE UPAMTITI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1084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1C44D79-669F-4196-A2B7-0CD947753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808" y="973394"/>
            <a:ext cx="3806553" cy="4540529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BEA1F158-3163-4583-9B0A-4C20D0877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7498" y="1011364"/>
            <a:ext cx="4022530" cy="435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333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4257E-1E2A-4AC7-89EC-1FB65C9C0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3E1C8F1-97F5-489C-8308-958F09657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1269336" cy="2008639"/>
          </a:xfrm>
          <a:custGeom>
            <a:avLst/>
            <a:gdLst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174645 w 11269336"/>
              <a:gd name="connsiteY140" fmla="*/ 2088358 h 2323145"/>
              <a:gd name="connsiteX141" fmla="*/ 5092476 w 11269336"/>
              <a:gd name="connsiteY141" fmla="*/ 2100737 h 2323145"/>
              <a:gd name="connsiteX142" fmla="*/ 5060738 w 11269336"/>
              <a:gd name="connsiteY142" fmla="*/ 2083274 h 2323145"/>
              <a:gd name="connsiteX143" fmla="*/ 4860988 w 11269336"/>
              <a:gd name="connsiteY143" fmla="*/ 2135698 h 2323145"/>
              <a:gd name="connsiteX144" fmla="*/ 4807902 w 11269336"/>
              <a:gd name="connsiteY144" fmla="*/ 2138894 h 2323145"/>
              <a:gd name="connsiteX145" fmla="*/ 4765388 w 11269336"/>
              <a:gd name="connsiteY145" fmla="*/ 2162525 h 2323145"/>
              <a:gd name="connsiteX146" fmla="*/ 4745033 w 11269336"/>
              <a:gd name="connsiteY146" fmla="*/ 2158859 h 2323145"/>
              <a:gd name="connsiteX147" fmla="*/ 4741475 w 11269336"/>
              <a:gd name="connsiteY147" fmla="*/ 2157998 h 2323145"/>
              <a:gd name="connsiteX148" fmla="*/ 4728247 w 11269336"/>
              <a:gd name="connsiteY148" fmla="*/ 2159526 h 2323145"/>
              <a:gd name="connsiteX149" fmla="*/ 4723263 w 11269336"/>
              <a:gd name="connsiteY149" fmla="*/ 2153742 h 2323145"/>
              <a:gd name="connsiteX150" fmla="*/ 4702453 w 11269336"/>
              <a:gd name="connsiteY150" fmla="*/ 2151586 h 2323145"/>
              <a:gd name="connsiteX151" fmla="*/ 4678455 w 11269336"/>
              <a:gd name="connsiteY151" fmla="*/ 2156131 h 2323145"/>
              <a:gd name="connsiteX152" fmla="*/ 4593061 w 11269336"/>
              <a:gd name="connsiteY152" fmla="*/ 2171597 h 2323145"/>
              <a:gd name="connsiteX153" fmla="*/ 4579902 w 11269336"/>
              <a:gd name="connsiteY153" fmla="*/ 2177927 h 2323145"/>
              <a:gd name="connsiteX154" fmla="*/ 4533444 w 11269336"/>
              <a:gd name="connsiteY154" fmla="*/ 2181200 h 2323145"/>
              <a:gd name="connsiteX155" fmla="*/ 4492832 w 11269336"/>
              <a:gd name="connsiteY155" fmla="*/ 2188033 h 2323145"/>
              <a:gd name="connsiteX156" fmla="*/ 4467257 w 11269336"/>
              <a:gd name="connsiteY156" fmla="*/ 2196121 h 2323145"/>
              <a:gd name="connsiteX157" fmla="*/ 4459937 w 11269336"/>
              <a:gd name="connsiteY157" fmla="*/ 2195182 h 2323145"/>
              <a:gd name="connsiteX158" fmla="*/ 4433312 w 11269336"/>
              <a:gd name="connsiteY158" fmla="*/ 2199004 h 2323145"/>
              <a:gd name="connsiteX159" fmla="*/ 4420601 w 11269336"/>
              <a:gd name="connsiteY159" fmla="*/ 2205158 h 2323145"/>
              <a:gd name="connsiteX160" fmla="*/ 4405765 w 11269336"/>
              <a:gd name="connsiteY160" fmla="*/ 2199902 h 2323145"/>
              <a:gd name="connsiteX161" fmla="*/ 4401354 w 11269336"/>
              <a:gd name="connsiteY161" fmla="*/ 2194745 h 2323145"/>
              <a:gd name="connsiteX162" fmla="*/ 4383151 w 11269336"/>
              <a:gd name="connsiteY162" fmla="*/ 2201140 h 2323145"/>
              <a:gd name="connsiteX163" fmla="*/ 4366646 w 11269336"/>
              <a:gd name="connsiteY163" fmla="*/ 2198564 h 2323145"/>
              <a:gd name="connsiteX164" fmla="*/ 4354009 w 11269336"/>
              <a:gd name="connsiteY164" fmla="*/ 2204984 h 2323145"/>
              <a:gd name="connsiteX165" fmla="*/ 4348284 w 11269336"/>
              <a:gd name="connsiteY165" fmla="*/ 2205270 h 2323145"/>
              <a:gd name="connsiteX166" fmla="*/ 4333906 w 11269336"/>
              <a:gd name="connsiteY166" fmla="*/ 2205251 h 2323145"/>
              <a:gd name="connsiteX167" fmla="*/ 4308819 w 11269336"/>
              <a:gd name="connsiteY167" fmla="*/ 2203822 h 2323145"/>
              <a:gd name="connsiteX168" fmla="*/ 4301210 w 11269336"/>
              <a:gd name="connsiteY168" fmla="*/ 2204456 h 2323145"/>
              <a:gd name="connsiteX169" fmla="*/ 4283095 w 11269336"/>
              <a:gd name="connsiteY169" fmla="*/ 2198177 h 2323145"/>
              <a:gd name="connsiteX170" fmla="*/ 4250119 w 11269336"/>
              <a:gd name="connsiteY170" fmla="*/ 2196342 h 2323145"/>
              <a:gd name="connsiteX171" fmla="*/ 4189203 w 11269336"/>
              <a:gd name="connsiteY171" fmla="*/ 2178994 h 2323145"/>
              <a:gd name="connsiteX172" fmla="*/ 4154035 w 11269336"/>
              <a:gd name="connsiteY172" fmla="*/ 2171950 h 2323145"/>
              <a:gd name="connsiteX173" fmla="*/ 4129569 w 11269336"/>
              <a:gd name="connsiteY173" fmla="*/ 2163850 h 2323145"/>
              <a:gd name="connsiteX174" fmla="*/ 4061250 w 11269336"/>
              <a:gd name="connsiteY174" fmla="*/ 2159236 h 2323145"/>
              <a:gd name="connsiteX175" fmla="*/ 3945480 w 11269336"/>
              <a:gd name="connsiteY175" fmla="*/ 2158279 h 2323145"/>
              <a:gd name="connsiteX176" fmla="*/ 3921468 w 11269336"/>
              <a:gd name="connsiteY176" fmla="*/ 2156588 h 2323145"/>
              <a:gd name="connsiteX177" fmla="*/ 3903348 w 11269336"/>
              <a:gd name="connsiteY177" fmla="*/ 2149220 h 2323145"/>
              <a:gd name="connsiteX178" fmla="*/ 3901342 w 11269336"/>
              <a:gd name="connsiteY178" fmla="*/ 2142355 h 2323145"/>
              <a:gd name="connsiteX179" fmla="*/ 3888539 w 11269336"/>
              <a:gd name="connsiteY179" fmla="*/ 2140476 h 2323145"/>
              <a:gd name="connsiteX180" fmla="*/ 3885662 w 11269336"/>
              <a:gd name="connsiteY180" fmla="*/ 2138740 h 2323145"/>
              <a:gd name="connsiteX181" fmla="*/ 3868627 w 11269336"/>
              <a:gd name="connsiteY181" fmla="*/ 2130023 h 2323145"/>
              <a:gd name="connsiteX182" fmla="*/ 3819177 w 11269336"/>
              <a:gd name="connsiteY182" fmla="*/ 2142111 h 2323145"/>
              <a:gd name="connsiteX183" fmla="*/ 3769100 w 11269336"/>
              <a:gd name="connsiteY183" fmla="*/ 2131731 h 2323145"/>
              <a:gd name="connsiteX184" fmla="*/ 3562752 w 11269336"/>
              <a:gd name="connsiteY184" fmla="*/ 2131785 h 2323145"/>
              <a:gd name="connsiteX185" fmla="*/ 3541402 w 11269336"/>
              <a:gd name="connsiteY185" fmla="*/ 2106821 h 2323145"/>
              <a:gd name="connsiteX186" fmla="*/ 3460591 w 11269336"/>
              <a:gd name="connsiteY186" fmla="*/ 2097951 h 2323145"/>
              <a:gd name="connsiteX187" fmla="*/ 3320348 w 11269336"/>
              <a:gd name="connsiteY187" fmla="*/ 2130191 h 2323145"/>
              <a:gd name="connsiteX188" fmla="*/ 3170922 w 11269336"/>
              <a:gd name="connsiteY188" fmla="*/ 2115957 h 2323145"/>
              <a:gd name="connsiteX189" fmla="*/ 3156256 w 11269336"/>
              <a:gd name="connsiteY189" fmla="*/ 2124773 h 2323145"/>
              <a:gd name="connsiteX190" fmla="*/ 3140298 w 11269336"/>
              <a:gd name="connsiteY190" fmla="*/ 2129182 h 2323145"/>
              <a:gd name="connsiteX191" fmla="*/ 3138514 w 11269336"/>
              <a:gd name="connsiteY191" fmla="*/ 2128069 h 2323145"/>
              <a:gd name="connsiteX192" fmla="*/ 3120467 w 11269336"/>
              <a:gd name="connsiteY192" fmla="*/ 2128281 h 2323145"/>
              <a:gd name="connsiteX193" fmla="*/ 3116175 w 11269336"/>
              <a:gd name="connsiteY193" fmla="*/ 2131633 h 2323145"/>
              <a:gd name="connsiteX194" fmla="*/ 3103685 w 11269336"/>
              <a:gd name="connsiteY194" fmla="*/ 2132814 h 2323145"/>
              <a:gd name="connsiteX195" fmla="*/ 3078794 w 11269336"/>
              <a:gd name="connsiteY195" fmla="*/ 2137935 h 2323145"/>
              <a:gd name="connsiteX196" fmla="*/ 3074407 w 11269336"/>
              <a:gd name="connsiteY196" fmla="*/ 2136274 h 2323145"/>
              <a:gd name="connsiteX197" fmla="*/ 3037285 w 11269336"/>
              <a:gd name="connsiteY197" fmla="*/ 2139919 h 2323145"/>
              <a:gd name="connsiteX198" fmla="*/ 3036901 w 11269336"/>
              <a:gd name="connsiteY198" fmla="*/ 2138726 h 2323145"/>
              <a:gd name="connsiteX199" fmla="*/ 3026996 w 11269336"/>
              <a:gd name="connsiteY199" fmla="*/ 2134322 h 2323145"/>
              <a:gd name="connsiteX200" fmla="*/ 3007772 w 11269336"/>
              <a:gd name="connsiteY200" fmla="*/ 2128742 h 2323145"/>
              <a:gd name="connsiteX201" fmla="*/ 2965030 w 11269336"/>
              <a:gd name="connsiteY201" fmla="*/ 2100494 h 2323145"/>
              <a:gd name="connsiteX202" fmla="*/ 2926342 w 11269336"/>
              <a:gd name="connsiteY202" fmla="*/ 2104155 h 2323145"/>
              <a:gd name="connsiteX203" fmla="*/ 2918608 w 11269336"/>
              <a:gd name="connsiteY203" fmla="*/ 2104215 h 2323145"/>
              <a:gd name="connsiteX204" fmla="*/ 2918475 w 11269336"/>
              <a:gd name="connsiteY204" fmla="*/ 2103937 h 2323145"/>
              <a:gd name="connsiteX205" fmla="*/ 2910360 w 11269336"/>
              <a:gd name="connsiteY205" fmla="*/ 2103444 h 2323145"/>
              <a:gd name="connsiteX206" fmla="*/ 2904507 w 11269336"/>
              <a:gd name="connsiteY206" fmla="*/ 2104326 h 2323145"/>
              <a:gd name="connsiteX207" fmla="*/ 2889503 w 11269336"/>
              <a:gd name="connsiteY207" fmla="*/ 2104443 h 2323145"/>
              <a:gd name="connsiteX208" fmla="*/ 2884480 w 11269336"/>
              <a:gd name="connsiteY208" fmla="*/ 2102626 h 2323145"/>
              <a:gd name="connsiteX209" fmla="*/ 2882689 w 11269336"/>
              <a:gd name="connsiteY209" fmla="*/ 2099228 h 2323145"/>
              <a:gd name="connsiteX210" fmla="*/ 2881291 w 11269336"/>
              <a:gd name="connsiteY210" fmla="*/ 2099618 h 2323145"/>
              <a:gd name="connsiteX211" fmla="*/ 2853979 w 11269336"/>
              <a:gd name="connsiteY211" fmla="*/ 2090388 h 2323145"/>
              <a:gd name="connsiteX212" fmla="*/ 2791790 w 11269336"/>
              <a:gd name="connsiteY212" fmla="*/ 2080332 h 2323145"/>
              <a:gd name="connsiteX213" fmla="*/ 2755844 w 11269336"/>
              <a:gd name="connsiteY213" fmla="*/ 2078874 h 2323145"/>
              <a:gd name="connsiteX214" fmla="*/ 2657742 w 11269336"/>
              <a:gd name="connsiteY214" fmla="*/ 2070179 h 2323145"/>
              <a:gd name="connsiteX215" fmla="*/ 2559549 w 11269336"/>
              <a:gd name="connsiteY215" fmla="*/ 2057873 h 2323145"/>
              <a:gd name="connsiteX216" fmla="*/ 2512054 w 11269336"/>
              <a:gd name="connsiteY216" fmla="*/ 2031671 h 2323145"/>
              <a:gd name="connsiteX217" fmla="*/ 2506437 w 11269336"/>
              <a:gd name="connsiteY217" fmla="*/ 2030918 h 2323145"/>
              <a:gd name="connsiteX218" fmla="*/ 2491752 w 11269336"/>
              <a:gd name="connsiteY218" fmla="*/ 2033906 h 2323145"/>
              <a:gd name="connsiteX219" fmla="*/ 2486338 w 11269336"/>
              <a:gd name="connsiteY219" fmla="*/ 2035862 h 2323145"/>
              <a:gd name="connsiteX220" fmla="*/ 2478186 w 11269336"/>
              <a:gd name="connsiteY220" fmla="*/ 2036953 h 2323145"/>
              <a:gd name="connsiteX221" fmla="*/ 2477950 w 11269336"/>
              <a:gd name="connsiteY221" fmla="*/ 2036715 h 2323145"/>
              <a:gd name="connsiteX222" fmla="*/ 2470381 w 11269336"/>
              <a:gd name="connsiteY222" fmla="*/ 2038256 h 2323145"/>
              <a:gd name="connsiteX223" fmla="*/ 2433781 w 11269336"/>
              <a:gd name="connsiteY223" fmla="*/ 2049140 h 2323145"/>
              <a:gd name="connsiteX224" fmla="*/ 2381172 w 11269336"/>
              <a:gd name="connsiteY224" fmla="*/ 2030645 h 2323145"/>
              <a:gd name="connsiteX225" fmla="*/ 2360198 w 11269336"/>
              <a:gd name="connsiteY225" fmla="*/ 2029059 h 2323145"/>
              <a:gd name="connsiteX226" fmla="*/ 2348815 w 11269336"/>
              <a:gd name="connsiteY226" fmla="*/ 2026798 h 2323145"/>
              <a:gd name="connsiteX227" fmla="*/ 2347988 w 11269336"/>
              <a:gd name="connsiteY227" fmla="*/ 2025745 h 2323145"/>
              <a:gd name="connsiteX228" fmla="*/ 2312920 w 11269336"/>
              <a:gd name="connsiteY228" fmla="*/ 2036311 h 2323145"/>
              <a:gd name="connsiteX229" fmla="*/ 2307986 w 11269336"/>
              <a:gd name="connsiteY229" fmla="*/ 2035583 h 2323145"/>
              <a:gd name="connsiteX230" fmla="*/ 2285481 w 11269336"/>
              <a:gd name="connsiteY230" fmla="*/ 2045197 h 2323145"/>
              <a:gd name="connsiteX231" fmla="*/ 2273666 w 11269336"/>
              <a:gd name="connsiteY231" fmla="*/ 2048710 h 2323145"/>
              <a:gd name="connsiteX232" fmla="*/ 2270719 w 11269336"/>
              <a:gd name="connsiteY232" fmla="*/ 2052702 h 2323145"/>
              <a:gd name="connsiteX233" fmla="*/ 2253080 w 11269336"/>
              <a:gd name="connsiteY233" fmla="*/ 2056363 h 2323145"/>
              <a:gd name="connsiteX234" fmla="*/ 2250906 w 11269336"/>
              <a:gd name="connsiteY234" fmla="*/ 2055654 h 2323145"/>
              <a:gd name="connsiteX235" fmla="*/ 2236905 w 11269336"/>
              <a:gd name="connsiteY235" fmla="*/ 2062882 h 2323145"/>
              <a:gd name="connsiteX236" fmla="*/ 2225830 w 11269336"/>
              <a:gd name="connsiteY236" fmla="*/ 2074027 h 2323145"/>
              <a:gd name="connsiteX237" fmla="*/ 2073776 w 11269336"/>
              <a:gd name="connsiteY237" fmla="*/ 2089244 h 2323145"/>
              <a:gd name="connsiteX238" fmla="*/ 1948256 w 11269336"/>
              <a:gd name="connsiteY238" fmla="*/ 2146616 h 2323145"/>
              <a:gd name="connsiteX239" fmla="*/ 1865582 w 11269336"/>
              <a:gd name="connsiteY239" fmla="*/ 2153738 h 2323145"/>
              <a:gd name="connsiteX240" fmla="*/ 1835210 w 11269336"/>
              <a:gd name="connsiteY240" fmla="*/ 2134244 h 2323145"/>
              <a:gd name="connsiteX241" fmla="*/ 1632661 w 11269336"/>
              <a:gd name="connsiteY241" fmla="*/ 2173882 h 2323145"/>
              <a:gd name="connsiteX242" fmla="*/ 1579590 w 11269336"/>
              <a:gd name="connsiteY242" fmla="*/ 2173680 h 2323145"/>
              <a:gd name="connsiteX243" fmla="*/ 1535601 w 11269336"/>
              <a:gd name="connsiteY243" fmla="*/ 2194590 h 2323145"/>
              <a:gd name="connsiteX244" fmla="*/ 1515594 w 11269336"/>
              <a:gd name="connsiteY244" fmla="*/ 2189622 h 2323145"/>
              <a:gd name="connsiteX245" fmla="*/ 1512113 w 11269336"/>
              <a:gd name="connsiteY245" fmla="*/ 2188534 h 2323145"/>
              <a:gd name="connsiteX246" fmla="*/ 1498838 w 11269336"/>
              <a:gd name="connsiteY246" fmla="*/ 2189213 h 2323145"/>
              <a:gd name="connsiteX247" fmla="*/ 1494279 w 11269336"/>
              <a:gd name="connsiteY247" fmla="*/ 2183112 h 2323145"/>
              <a:gd name="connsiteX248" fmla="*/ 1473714 w 11269336"/>
              <a:gd name="connsiteY248" fmla="*/ 2179625 h 2323145"/>
              <a:gd name="connsiteX249" fmla="*/ 1449503 w 11269336"/>
              <a:gd name="connsiteY249" fmla="*/ 2182633 h 2323145"/>
              <a:gd name="connsiteX250" fmla="*/ 1335495 w 11269336"/>
              <a:gd name="connsiteY250" fmla="*/ 2203940 h 2323145"/>
              <a:gd name="connsiteX251" fmla="*/ 1266687 w 11269336"/>
              <a:gd name="connsiteY251" fmla="*/ 2212688 h 2323145"/>
              <a:gd name="connsiteX252" fmla="*/ 1239614 w 11269336"/>
              <a:gd name="connsiteY252" fmla="*/ 2209727 h 2323145"/>
              <a:gd name="connsiteX253" fmla="*/ 1202436 w 11269336"/>
              <a:gd name="connsiteY253" fmla="*/ 2209817 h 2323145"/>
              <a:gd name="connsiteX254" fmla="*/ 1136097 w 11269336"/>
              <a:gd name="connsiteY254" fmla="*/ 2205112 h 2323145"/>
              <a:gd name="connsiteX255" fmla="*/ 1048229 w 11269336"/>
              <a:gd name="connsiteY255" fmla="*/ 2207249 h 2323145"/>
              <a:gd name="connsiteX256" fmla="*/ 988232 w 11269336"/>
              <a:gd name="connsiteY256" fmla="*/ 2235635 h 2323145"/>
              <a:gd name="connsiteX257" fmla="*/ 981959 w 11269336"/>
              <a:gd name="connsiteY257" fmla="*/ 2231607 h 2323145"/>
              <a:gd name="connsiteX258" fmla="*/ 938600 w 11269336"/>
              <a:gd name="connsiteY258" fmla="*/ 2238113 h 2323145"/>
              <a:gd name="connsiteX259" fmla="*/ 791788 w 11269336"/>
              <a:gd name="connsiteY259" fmla="*/ 2293224 h 2323145"/>
              <a:gd name="connsiteX260" fmla="*/ 706914 w 11269336"/>
              <a:gd name="connsiteY260" fmla="*/ 2305046 h 2323145"/>
              <a:gd name="connsiteX261" fmla="*/ 675971 w 11269336"/>
              <a:gd name="connsiteY261" fmla="*/ 2304030 h 2323145"/>
              <a:gd name="connsiteX262" fmla="*/ 624180 w 11269336"/>
              <a:gd name="connsiteY262" fmla="*/ 2302650 h 2323145"/>
              <a:gd name="connsiteX263" fmla="*/ 583453 w 11269336"/>
              <a:gd name="connsiteY263" fmla="*/ 2288788 h 2323145"/>
              <a:gd name="connsiteX264" fmla="*/ 540946 w 11269336"/>
              <a:gd name="connsiteY264" fmla="*/ 2292721 h 2323145"/>
              <a:gd name="connsiteX265" fmla="*/ 533680 w 11269336"/>
              <a:gd name="connsiteY265" fmla="*/ 2310233 h 2323145"/>
              <a:gd name="connsiteX266" fmla="*/ 487366 w 11269336"/>
              <a:gd name="connsiteY266" fmla="*/ 2309053 h 2323145"/>
              <a:gd name="connsiteX267" fmla="*/ 416820 w 11269336"/>
              <a:gd name="connsiteY267" fmla="*/ 2305443 h 2323145"/>
              <a:gd name="connsiteX268" fmla="*/ 376805 w 11269336"/>
              <a:gd name="connsiteY268" fmla="*/ 2307647 h 2323145"/>
              <a:gd name="connsiteX269" fmla="*/ 266777 w 11269336"/>
              <a:gd name="connsiteY269" fmla="*/ 2309012 h 2323145"/>
              <a:gd name="connsiteX270" fmla="*/ 156013 w 11269336"/>
              <a:gd name="connsiteY270" fmla="*/ 2306832 h 2323145"/>
              <a:gd name="connsiteX271" fmla="*/ 87258 w 11269336"/>
              <a:gd name="connsiteY271" fmla="*/ 2285511 h 2323145"/>
              <a:gd name="connsiteX272" fmla="*/ 23798 w 11269336"/>
              <a:gd name="connsiteY272" fmla="*/ 2281822 h 2323145"/>
              <a:gd name="connsiteX273" fmla="*/ 0 w 11269336"/>
              <a:gd name="connsiteY273" fmla="*/ 2285369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092476 w 11269336"/>
              <a:gd name="connsiteY140" fmla="*/ 2100737 h 2323145"/>
              <a:gd name="connsiteX141" fmla="*/ 5060738 w 11269336"/>
              <a:gd name="connsiteY141" fmla="*/ 2083274 h 2323145"/>
              <a:gd name="connsiteX142" fmla="*/ 4860988 w 11269336"/>
              <a:gd name="connsiteY142" fmla="*/ 2135698 h 2323145"/>
              <a:gd name="connsiteX143" fmla="*/ 4807902 w 11269336"/>
              <a:gd name="connsiteY143" fmla="*/ 2138894 h 2323145"/>
              <a:gd name="connsiteX144" fmla="*/ 4765388 w 11269336"/>
              <a:gd name="connsiteY144" fmla="*/ 2162525 h 2323145"/>
              <a:gd name="connsiteX145" fmla="*/ 4745033 w 11269336"/>
              <a:gd name="connsiteY145" fmla="*/ 2158859 h 2323145"/>
              <a:gd name="connsiteX146" fmla="*/ 4741475 w 11269336"/>
              <a:gd name="connsiteY146" fmla="*/ 2157998 h 2323145"/>
              <a:gd name="connsiteX147" fmla="*/ 4728247 w 11269336"/>
              <a:gd name="connsiteY147" fmla="*/ 2159526 h 2323145"/>
              <a:gd name="connsiteX148" fmla="*/ 4723263 w 11269336"/>
              <a:gd name="connsiteY148" fmla="*/ 2153742 h 2323145"/>
              <a:gd name="connsiteX149" fmla="*/ 4702453 w 11269336"/>
              <a:gd name="connsiteY149" fmla="*/ 2151586 h 2323145"/>
              <a:gd name="connsiteX150" fmla="*/ 4678455 w 11269336"/>
              <a:gd name="connsiteY150" fmla="*/ 2156131 h 2323145"/>
              <a:gd name="connsiteX151" fmla="*/ 4593061 w 11269336"/>
              <a:gd name="connsiteY151" fmla="*/ 2171597 h 2323145"/>
              <a:gd name="connsiteX152" fmla="*/ 4579902 w 11269336"/>
              <a:gd name="connsiteY152" fmla="*/ 2177927 h 2323145"/>
              <a:gd name="connsiteX153" fmla="*/ 4533444 w 11269336"/>
              <a:gd name="connsiteY153" fmla="*/ 2181200 h 2323145"/>
              <a:gd name="connsiteX154" fmla="*/ 4492832 w 11269336"/>
              <a:gd name="connsiteY154" fmla="*/ 2188033 h 2323145"/>
              <a:gd name="connsiteX155" fmla="*/ 4467257 w 11269336"/>
              <a:gd name="connsiteY155" fmla="*/ 2196121 h 2323145"/>
              <a:gd name="connsiteX156" fmla="*/ 4459937 w 11269336"/>
              <a:gd name="connsiteY156" fmla="*/ 2195182 h 2323145"/>
              <a:gd name="connsiteX157" fmla="*/ 4433312 w 11269336"/>
              <a:gd name="connsiteY157" fmla="*/ 2199004 h 2323145"/>
              <a:gd name="connsiteX158" fmla="*/ 4420601 w 11269336"/>
              <a:gd name="connsiteY158" fmla="*/ 2205158 h 2323145"/>
              <a:gd name="connsiteX159" fmla="*/ 4405765 w 11269336"/>
              <a:gd name="connsiteY159" fmla="*/ 2199902 h 2323145"/>
              <a:gd name="connsiteX160" fmla="*/ 4401354 w 11269336"/>
              <a:gd name="connsiteY160" fmla="*/ 2194745 h 2323145"/>
              <a:gd name="connsiteX161" fmla="*/ 4383151 w 11269336"/>
              <a:gd name="connsiteY161" fmla="*/ 2201140 h 2323145"/>
              <a:gd name="connsiteX162" fmla="*/ 4366646 w 11269336"/>
              <a:gd name="connsiteY162" fmla="*/ 2198564 h 2323145"/>
              <a:gd name="connsiteX163" fmla="*/ 4354009 w 11269336"/>
              <a:gd name="connsiteY163" fmla="*/ 2204984 h 2323145"/>
              <a:gd name="connsiteX164" fmla="*/ 4348284 w 11269336"/>
              <a:gd name="connsiteY164" fmla="*/ 2205270 h 2323145"/>
              <a:gd name="connsiteX165" fmla="*/ 4333906 w 11269336"/>
              <a:gd name="connsiteY165" fmla="*/ 2205251 h 2323145"/>
              <a:gd name="connsiteX166" fmla="*/ 4308819 w 11269336"/>
              <a:gd name="connsiteY166" fmla="*/ 2203822 h 2323145"/>
              <a:gd name="connsiteX167" fmla="*/ 4301210 w 11269336"/>
              <a:gd name="connsiteY167" fmla="*/ 2204456 h 2323145"/>
              <a:gd name="connsiteX168" fmla="*/ 4283095 w 11269336"/>
              <a:gd name="connsiteY168" fmla="*/ 2198177 h 2323145"/>
              <a:gd name="connsiteX169" fmla="*/ 4250119 w 11269336"/>
              <a:gd name="connsiteY169" fmla="*/ 2196342 h 2323145"/>
              <a:gd name="connsiteX170" fmla="*/ 4189203 w 11269336"/>
              <a:gd name="connsiteY170" fmla="*/ 2178994 h 2323145"/>
              <a:gd name="connsiteX171" fmla="*/ 4154035 w 11269336"/>
              <a:gd name="connsiteY171" fmla="*/ 2171950 h 2323145"/>
              <a:gd name="connsiteX172" fmla="*/ 4129569 w 11269336"/>
              <a:gd name="connsiteY172" fmla="*/ 2163850 h 2323145"/>
              <a:gd name="connsiteX173" fmla="*/ 4061250 w 11269336"/>
              <a:gd name="connsiteY173" fmla="*/ 2159236 h 2323145"/>
              <a:gd name="connsiteX174" fmla="*/ 3945480 w 11269336"/>
              <a:gd name="connsiteY174" fmla="*/ 2158279 h 2323145"/>
              <a:gd name="connsiteX175" fmla="*/ 3921468 w 11269336"/>
              <a:gd name="connsiteY175" fmla="*/ 2156588 h 2323145"/>
              <a:gd name="connsiteX176" fmla="*/ 3903348 w 11269336"/>
              <a:gd name="connsiteY176" fmla="*/ 2149220 h 2323145"/>
              <a:gd name="connsiteX177" fmla="*/ 3901342 w 11269336"/>
              <a:gd name="connsiteY177" fmla="*/ 2142355 h 2323145"/>
              <a:gd name="connsiteX178" fmla="*/ 3888539 w 11269336"/>
              <a:gd name="connsiteY178" fmla="*/ 2140476 h 2323145"/>
              <a:gd name="connsiteX179" fmla="*/ 3885662 w 11269336"/>
              <a:gd name="connsiteY179" fmla="*/ 2138740 h 2323145"/>
              <a:gd name="connsiteX180" fmla="*/ 3868627 w 11269336"/>
              <a:gd name="connsiteY180" fmla="*/ 2130023 h 2323145"/>
              <a:gd name="connsiteX181" fmla="*/ 3819177 w 11269336"/>
              <a:gd name="connsiteY181" fmla="*/ 2142111 h 2323145"/>
              <a:gd name="connsiteX182" fmla="*/ 3769100 w 11269336"/>
              <a:gd name="connsiteY182" fmla="*/ 2131731 h 2323145"/>
              <a:gd name="connsiteX183" fmla="*/ 3562752 w 11269336"/>
              <a:gd name="connsiteY183" fmla="*/ 2131785 h 2323145"/>
              <a:gd name="connsiteX184" fmla="*/ 3541402 w 11269336"/>
              <a:gd name="connsiteY184" fmla="*/ 2106821 h 2323145"/>
              <a:gd name="connsiteX185" fmla="*/ 3460591 w 11269336"/>
              <a:gd name="connsiteY185" fmla="*/ 2097951 h 2323145"/>
              <a:gd name="connsiteX186" fmla="*/ 3320348 w 11269336"/>
              <a:gd name="connsiteY186" fmla="*/ 2130191 h 2323145"/>
              <a:gd name="connsiteX187" fmla="*/ 3170922 w 11269336"/>
              <a:gd name="connsiteY187" fmla="*/ 2115957 h 2323145"/>
              <a:gd name="connsiteX188" fmla="*/ 3156256 w 11269336"/>
              <a:gd name="connsiteY188" fmla="*/ 2124773 h 2323145"/>
              <a:gd name="connsiteX189" fmla="*/ 3140298 w 11269336"/>
              <a:gd name="connsiteY189" fmla="*/ 2129182 h 2323145"/>
              <a:gd name="connsiteX190" fmla="*/ 3138514 w 11269336"/>
              <a:gd name="connsiteY190" fmla="*/ 2128069 h 2323145"/>
              <a:gd name="connsiteX191" fmla="*/ 3120467 w 11269336"/>
              <a:gd name="connsiteY191" fmla="*/ 2128281 h 2323145"/>
              <a:gd name="connsiteX192" fmla="*/ 3116175 w 11269336"/>
              <a:gd name="connsiteY192" fmla="*/ 2131633 h 2323145"/>
              <a:gd name="connsiteX193" fmla="*/ 3103685 w 11269336"/>
              <a:gd name="connsiteY193" fmla="*/ 2132814 h 2323145"/>
              <a:gd name="connsiteX194" fmla="*/ 3078794 w 11269336"/>
              <a:gd name="connsiteY194" fmla="*/ 2137935 h 2323145"/>
              <a:gd name="connsiteX195" fmla="*/ 3074407 w 11269336"/>
              <a:gd name="connsiteY195" fmla="*/ 2136274 h 2323145"/>
              <a:gd name="connsiteX196" fmla="*/ 3037285 w 11269336"/>
              <a:gd name="connsiteY196" fmla="*/ 2139919 h 2323145"/>
              <a:gd name="connsiteX197" fmla="*/ 3036901 w 11269336"/>
              <a:gd name="connsiteY197" fmla="*/ 2138726 h 2323145"/>
              <a:gd name="connsiteX198" fmla="*/ 3026996 w 11269336"/>
              <a:gd name="connsiteY198" fmla="*/ 2134322 h 2323145"/>
              <a:gd name="connsiteX199" fmla="*/ 3007772 w 11269336"/>
              <a:gd name="connsiteY199" fmla="*/ 2128742 h 2323145"/>
              <a:gd name="connsiteX200" fmla="*/ 2965030 w 11269336"/>
              <a:gd name="connsiteY200" fmla="*/ 2100494 h 2323145"/>
              <a:gd name="connsiteX201" fmla="*/ 2926342 w 11269336"/>
              <a:gd name="connsiteY201" fmla="*/ 2104155 h 2323145"/>
              <a:gd name="connsiteX202" fmla="*/ 2918608 w 11269336"/>
              <a:gd name="connsiteY202" fmla="*/ 2104215 h 2323145"/>
              <a:gd name="connsiteX203" fmla="*/ 2918475 w 11269336"/>
              <a:gd name="connsiteY203" fmla="*/ 2103937 h 2323145"/>
              <a:gd name="connsiteX204" fmla="*/ 2910360 w 11269336"/>
              <a:gd name="connsiteY204" fmla="*/ 2103444 h 2323145"/>
              <a:gd name="connsiteX205" fmla="*/ 2904507 w 11269336"/>
              <a:gd name="connsiteY205" fmla="*/ 2104326 h 2323145"/>
              <a:gd name="connsiteX206" fmla="*/ 2889503 w 11269336"/>
              <a:gd name="connsiteY206" fmla="*/ 2104443 h 2323145"/>
              <a:gd name="connsiteX207" fmla="*/ 2884480 w 11269336"/>
              <a:gd name="connsiteY207" fmla="*/ 2102626 h 2323145"/>
              <a:gd name="connsiteX208" fmla="*/ 2882689 w 11269336"/>
              <a:gd name="connsiteY208" fmla="*/ 2099228 h 2323145"/>
              <a:gd name="connsiteX209" fmla="*/ 2881291 w 11269336"/>
              <a:gd name="connsiteY209" fmla="*/ 2099618 h 2323145"/>
              <a:gd name="connsiteX210" fmla="*/ 2853979 w 11269336"/>
              <a:gd name="connsiteY210" fmla="*/ 2090388 h 2323145"/>
              <a:gd name="connsiteX211" fmla="*/ 2791790 w 11269336"/>
              <a:gd name="connsiteY211" fmla="*/ 2080332 h 2323145"/>
              <a:gd name="connsiteX212" fmla="*/ 2755844 w 11269336"/>
              <a:gd name="connsiteY212" fmla="*/ 2078874 h 2323145"/>
              <a:gd name="connsiteX213" fmla="*/ 2657742 w 11269336"/>
              <a:gd name="connsiteY213" fmla="*/ 2070179 h 2323145"/>
              <a:gd name="connsiteX214" fmla="*/ 2559549 w 11269336"/>
              <a:gd name="connsiteY214" fmla="*/ 2057873 h 2323145"/>
              <a:gd name="connsiteX215" fmla="*/ 2512054 w 11269336"/>
              <a:gd name="connsiteY215" fmla="*/ 2031671 h 2323145"/>
              <a:gd name="connsiteX216" fmla="*/ 2506437 w 11269336"/>
              <a:gd name="connsiteY216" fmla="*/ 2030918 h 2323145"/>
              <a:gd name="connsiteX217" fmla="*/ 2491752 w 11269336"/>
              <a:gd name="connsiteY217" fmla="*/ 2033906 h 2323145"/>
              <a:gd name="connsiteX218" fmla="*/ 2486338 w 11269336"/>
              <a:gd name="connsiteY218" fmla="*/ 2035862 h 2323145"/>
              <a:gd name="connsiteX219" fmla="*/ 2478186 w 11269336"/>
              <a:gd name="connsiteY219" fmla="*/ 2036953 h 2323145"/>
              <a:gd name="connsiteX220" fmla="*/ 2477950 w 11269336"/>
              <a:gd name="connsiteY220" fmla="*/ 2036715 h 2323145"/>
              <a:gd name="connsiteX221" fmla="*/ 2470381 w 11269336"/>
              <a:gd name="connsiteY221" fmla="*/ 2038256 h 2323145"/>
              <a:gd name="connsiteX222" fmla="*/ 2433781 w 11269336"/>
              <a:gd name="connsiteY222" fmla="*/ 2049140 h 2323145"/>
              <a:gd name="connsiteX223" fmla="*/ 2381172 w 11269336"/>
              <a:gd name="connsiteY223" fmla="*/ 2030645 h 2323145"/>
              <a:gd name="connsiteX224" fmla="*/ 2360198 w 11269336"/>
              <a:gd name="connsiteY224" fmla="*/ 2029059 h 2323145"/>
              <a:gd name="connsiteX225" fmla="*/ 2348815 w 11269336"/>
              <a:gd name="connsiteY225" fmla="*/ 2026798 h 2323145"/>
              <a:gd name="connsiteX226" fmla="*/ 2347988 w 11269336"/>
              <a:gd name="connsiteY226" fmla="*/ 2025745 h 2323145"/>
              <a:gd name="connsiteX227" fmla="*/ 2312920 w 11269336"/>
              <a:gd name="connsiteY227" fmla="*/ 2036311 h 2323145"/>
              <a:gd name="connsiteX228" fmla="*/ 2307986 w 11269336"/>
              <a:gd name="connsiteY228" fmla="*/ 2035583 h 2323145"/>
              <a:gd name="connsiteX229" fmla="*/ 2285481 w 11269336"/>
              <a:gd name="connsiteY229" fmla="*/ 2045197 h 2323145"/>
              <a:gd name="connsiteX230" fmla="*/ 2273666 w 11269336"/>
              <a:gd name="connsiteY230" fmla="*/ 2048710 h 2323145"/>
              <a:gd name="connsiteX231" fmla="*/ 2270719 w 11269336"/>
              <a:gd name="connsiteY231" fmla="*/ 2052702 h 2323145"/>
              <a:gd name="connsiteX232" fmla="*/ 2253080 w 11269336"/>
              <a:gd name="connsiteY232" fmla="*/ 2056363 h 2323145"/>
              <a:gd name="connsiteX233" fmla="*/ 2250906 w 11269336"/>
              <a:gd name="connsiteY233" fmla="*/ 2055654 h 2323145"/>
              <a:gd name="connsiteX234" fmla="*/ 2236905 w 11269336"/>
              <a:gd name="connsiteY234" fmla="*/ 2062882 h 2323145"/>
              <a:gd name="connsiteX235" fmla="*/ 2225830 w 11269336"/>
              <a:gd name="connsiteY235" fmla="*/ 2074027 h 2323145"/>
              <a:gd name="connsiteX236" fmla="*/ 2073776 w 11269336"/>
              <a:gd name="connsiteY236" fmla="*/ 2089244 h 2323145"/>
              <a:gd name="connsiteX237" fmla="*/ 1948256 w 11269336"/>
              <a:gd name="connsiteY237" fmla="*/ 2146616 h 2323145"/>
              <a:gd name="connsiteX238" fmla="*/ 1865582 w 11269336"/>
              <a:gd name="connsiteY238" fmla="*/ 2153738 h 2323145"/>
              <a:gd name="connsiteX239" fmla="*/ 1835210 w 11269336"/>
              <a:gd name="connsiteY239" fmla="*/ 2134244 h 2323145"/>
              <a:gd name="connsiteX240" fmla="*/ 1632661 w 11269336"/>
              <a:gd name="connsiteY240" fmla="*/ 2173882 h 2323145"/>
              <a:gd name="connsiteX241" fmla="*/ 1579590 w 11269336"/>
              <a:gd name="connsiteY241" fmla="*/ 2173680 h 2323145"/>
              <a:gd name="connsiteX242" fmla="*/ 1535601 w 11269336"/>
              <a:gd name="connsiteY242" fmla="*/ 2194590 h 2323145"/>
              <a:gd name="connsiteX243" fmla="*/ 1515594 w 11269336"/>
              <a:gd name="connsiteY243" fmla="*/ 2189622 h 2323145"/>
              <a:gd name="connsiteX244" fmla="*/ 1512113 w 11269336"/>
              <a:gd name="connsiteY244" fmla="*/ 2188534 h 2323145"/>
              <a:gd name="connsiteX245" fmla="*/ 1498838 w 11269336"/>
              <a:gd name="connsiteY245" fmla="*/ 2189213 h 2323145"/>
              <a:gd name="connsiteX246" fmla="*/ 1494279 w 11269336"/>
              <a:gd name="connsiteY246" fmla="*/ 2183112 h 2323145"/>
              <a:gd name="connsiteX247" fmla="*/ 1473714 w 11269336"/>
              <a:gd name="connsiteY247" fmla="*/ 2179625 h 2323145"/>
              <a:gd name="connsiteX248" fmla="*/ 1449503 w 11269336"/>
              <a:gd name="connsiteY248" fmla="*/ 2182633 h 2323145"/>
              <a:gd name="connsiteX249" fmla="*/ 1335495 w 11269336"/>
              <a:gd name="connsiteY249" fmla="*/ 2203940 h 2323145"/>
              <a:gd name="connsiteX250" fmla="*/ 1266687 w 11269336"/>
              <a:gd name="connsiteY250" fmla="*/ 2212688 h 2323145"/>
              <a:gd name="connsiteX251" fmla="*/ 1239614 w 11269336"/>
              <a:gd name="connsiteY251" fmla="*/ 2209727 h 2323145"/>
              <a:gd name="connsiteX252" fmla="*/ 1202436 w 11269336"/>
              <a:gd name="connsiteY252" fmla="*/ 2209817 h 2323145"/>
              <a:gd name="connsiteX253" fmla="*/ 1136097 w 11269336"/>
              <a:gd name="connsiteY253" fmla="*/ 2205112 h 2323145"/>
              <a:gd name="connsiteX254" fmla="*/ 1048229 w 11269336"/>
              <a:gd name="connsiteY254" fmla="*/ 2207249 h 2323145"/>
              <a:gd name="connsiteX255" fmla="*/ 988232 w 11269336"/>
              <a:gd name="connsiteY255" fmla="*/ 2235635 h 2323145"/>
              <a:gd name="connsiteX256" fmla="*/ 981959 w 11269336"/>
              <a:gd name="connsiteY256" fmla="*/ 2231607 h 2323145"/>
              <a:gd name="connsiteX257" fmla="*/ 938600 w 11269336"/>
              <a:gd name="connsiteY257" fmla="*/ 2238113 h 2323145"/>
              <a:gd name="connsiteX258" fmla="*/ 791788 w 11269336"/>
              <a:gd name="connsiteY258" fmla="*/ 2293224 h 2323145"/>
              <a:gd name="connsiteX259" fmla="*/ 706914 w 11269336"/>
              <a:gd name="connsiteY259" fmla="*/ 2305046 h 2323145"/>
              <a:gd name="connsiteX260" fmla="*/ 675971 w 11269336"/>
              <a:gd name="connsiteY260" fmla="*/ 2304030 h 2323145"/>
              <a:gd name="connsiteX261" fmla="*/ 624180 w 11269336"/>
              <a:gd name="connsiteY261" fmla="*/ 2302650 h 2323145"/>
              <a:gd name="connsiteX262" fmla="*/ 583453 w 11269336"/>
              <a:gd name="connsiteY262" fmla="*/ 2288788 h 2323145"/>
              <a:gd name="connsiteX263" fmla="*/ 540946 w 11269336"/>
              <a:gd name="connsiteY263" fmla="*/ 2292721 h 2323145"/>
              <a:gd name="connsiteX264" fmla="*/ 533680 w 11269336"/>
              <a:gd name="connsiteY264" fmla="*/ 2310233 h 2323145"/>
              <a:gd name="connsiteX265" fmla="*/ 487366 w 11269336"/>
              <a:gd name="connsiteY265" fmla="*/ 2309053 h 2323145"/>
              <a:gd name="connsiteX266" fmla="*/ 416820 w 11269336"/>
              <a:gd name="connsiteY266" fmla="*/ 2305443 h 2323145"/>
              <a:gd name="connsiteX267" fmla="*/ 376805 w 11269336"/>
              <a:gd name="connsiteY267" fmla="*/ 2307647 h 2323145"/>
              <a:gd name="connsiteX268" fmla="*/ 266777 w 11269336"/>
              <a:gd name="connsiteY268" fmla="*/ 2309012 h 2323145"/>
              <a:gd name="connsiteX269" fmla="*/ 156013 w 11269336"/>
              <a:gd name="connsiteY269" fmla="*/ 2306832 h 2323145"/>
              <a:gd name="connsiteX270" fmla="*/ 87258 w 11269336"/>
              <a:gd name="connsiteY270" fmla="*/ 2285511 h 2323145"/>
              <a:gd name="connsiteX271" fmla="*/ 23798 w 11269336"/>
              <a:gd name="connsiteY271" fmla="*/ 2281822 h 2323145"/>
              <a:gd name="connsiteX272" fmla="*/ 0 w 11269336"/>
              <a:gd name="connsiteY272" fmla="*/ 2285369 h 2323145"/>
              <a:gd name="connsiteX273" fmla="*/ 0 w 11269336"/>
              <a:gd name="connsiteY27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092476 w 11269336"/>
              <a:gd name="connsiteY139" fmla="*/ 2100737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988232 w 11269336"/>
              <a:gd name="connsiteY252" fmla="*/ 2235635 h 2323145"/>
              <a:gd name="connsiteX253" fmla="*/ 981959 w 11269336"/>
              <a:gd name="connsiteY253" fmla="*/ 2231607 h 2323145"/>
              <a:gd name="connsiteX254" fmla="*/ 938600 w 11269336"/>
              <a:gd name="connsiteY254" fmla="*/ 2238113 h 2323145"/>
              <a:gd name="connsiteX255" fmla="*/ 791788 w 11269336"/>
              <a:gd name="connsiteY255" fmla="*/ 2293224 h 2323145"/>
              <a:gd name="connsiteX256" fmla="*/ 706914 w 11269336"/>
              <a:gd name="connsiteY256" fmla="*/ 2305046 h 2323145"/>
              <a:gd name="connsiteX257" fmla="*/ 675971 w 11269336"/>
              <a:gd name="connsiteY257" fmla="*/ 2304030 h 2323145"/>
              <a:gd name="connsiteX258" fmla="*/ 624180 w 11269336"/>
              <a:gd name="connsiteY258" fmla="*/ 2302650 h 2323145"/>
              <a:gd name="connsiteX259" fmla="*/ 583453 w 11269336"/>
              <a:gd name="connsiteY259" fmla="*/ 2288788 h 2323145"/>
              <a:gd name="connsiteX260" fmla="*/ 540946 w 11269336"/>
              <a:gd name="connsiteY260" fmla="*/ 2292721 h 2323145"/>
              <a:gd name="connsiteX261" fmla="*/ 533680 w 11269336"/>
              <a:gd name="connsiteY261" fmla="*/ 2310233 h 2323145"/>
              <a:gd name="connsiteX262" fmla="*/ 487366 w 11269336"/>
              <a:gd name="connsiteY262" fmla="*/ 2309053 h 2323145"/>
              <a:gd name="connsiteX263" fmla="*/ 416820 w 11269336"/>
              <a:gd name="connsiteY263" fmla="*/ 2305443 h 2323145"/>
              <a:gd name="connsiteX264" fmla="*/ 376805 w 11269336"/>
              <a:gd name="connsiteY264" fmla="*/ 2307647 h 2323145"/>
              <a:gd name="connsiteX265" fmla="*/ 266777 w 11269336"/>
              <a:gd name="connsiteY265" fmla="*/ 2309012 h 2323145"/>
              <a:gd name="connsiteX266" fmla="*/ 156013 w 11269336"/>
              <a:gd name="connsiteY266" fmla="*/ 2306832 h 2323145"/>
              <a:gd name="connsiteX267" fmla="*/ 87258 w 11269336"/>
              <a:gd name="connsiteY267" fmla="*/ 2285511 h 2323145"/>
              <a:gd name="connsiteX268" fmla="*/ 23798 w 11269336"/>
              <a:gd name="connsiteY268" fmla="*/ 2281822 h 2323145"/>
              <a:gd name="connsiteX269" fmla="*/ 0 w 11269336"/>
              <a:gd name="connsiteY269" fmla="*/ 2285369 h 2323145"/>
              <a:gd name="connsiteX270" fmla="*/ 0 w 11269336"/>
              <a:gd name="connsiteY27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266687 w 11269336"/>
              <a:gd name="connsiteY247" fmla="*/ 2212688 h 2323145"/>
              <a:gd name="connsiteX248" fmla="*/ 1239614 w 11269336"/>
              <a:gd name="connsiteY248" fmla="*/ 2209727 h 2323145"/>
              <a:gd name="connsiteX249" fmla="*/ 1202436 w 11269336"/>
              <a:gd name="connsiteY249" fmla="*/ 2209817 h 2323145"/>
              <a:gd name="connsiteX250" fmla="*/ 1136097 w 11269336"/>
              <a:gd name="connsiteY250" fmla="*/ 2205112 h 2323145"/>
              <a:gd name="connsiteX251" fmla="*/ 988232 w 11269336"/>
              <a:gd name="connsiteY251" fmla="*/ 2235635 h 2323145"/>
              <a:gd name="connsiteX252" fmla="*/ 981959 w 11269336"/>
              <a:gd name="connsiteY252" fmla="*/ 2231607 h 2323145"/>
              <a:gd name="connsiteX253" fmla="*/ 938600 w 11269336"/>
              <a:gd name="connsiteY253" fmla="*/ 2238113 h 2323145"/>
              <a:gd name="connsiteX254" fmla="*/ 791788 w 11269336"/>
              <a:gd name="connsiteY254" fmla="*/ 2293224 h 2323145"/>
              <a:gd name="connsiteX255" fmla="*/ 706914 w 11269336"/>
              <a:gd name="connsiteY255" fmla="*/ 2305046 h 2323145"/>
              <a:gd name="connsiteX256" fmla="*/ 675971 w 11269336"/>
              <a:gd name="connsiteY256" fmla="*/ 2304030 h 2323145"/>
              <a:gd name="connsiteX257" fmla="*/ 624180 w 11269336"/>
              <a:gd name="connsiteY257" fmla="*/ 2302650 h 2323145"/>
              <a:gd name="connsiteX258" fmla="*/ 583453 w 11269336"/>
              <a:gd name="connsiteY258" fmla="*/ 2288788 h 2323145"/>
              <a:gd name="connsiteX259" fmla="*/ 540946 w 11269336"/>
              <a:gd name="connsiteY259" fmla="*/ 2292721 h 2323145"/>
              <a:gd name="connsiteX260" fmla="*/ 533680 w 11269336"/>
              <a:gd name="connsiteY260" fmla="*/ 2310233 h 2323145"/>
              <a:gd name="connsiteX261" fmla="*/ 487366 w 11269336"/>
              <a:gd name="connsiteY261" fmla="*/ 2309053 h 2323145"/>
              <a:gd name="connsiteX262" fmla="*/ 416820 w 11269336"/>
              <a:gd name="connsiteY262" fmla="*/ 2305443 h 2323145"/>
              <a:gd name="connsiteX263" fmla="*/ 376805 w 11269336"/>
              <a:gd name="connsiteY263" fmla="*/ 2307647 h 2323145"/>
              <a:gd name="connsiteX264" fmla="*/ 266777 w 11269336"/>
              <a:gd name="connsiteY264" fmla="*/ 2309012 h 2323145"/>
              <a:gd name="connsiteX265" fmla="*/ 156013 w 11269336"/>
              <a:gd name="connsiteY265" fmla="*/ 2306832 h 2323145"/>
              <a:gd name="connsiteX266" fmla="*/ 87258 w 11269336"/>
              <a:gd name="connsiteY266" fmla="*/ 2285511 h 2323145"/>
              <a:gd name="connsiteX267" fmla="*/ 23798 w 11269336"/>
              <a:gd name="connsiteY267" fmla="*/ 2281822 h 2323145"/>
              <a:gd name="connsiteX268" fmla="*/ 0 w 11269336"/>
              <a:gd name="connsiteY268" fmla="*/ 2285369 h 2323145"/>
              <a:gd name="connsiteX269" fmla="*/ 0 w 11269336"/>
              <a:gd name="connsiteY26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197391 w 11269336"/>
              <a:gd name="connsiteY54" fmla="*/ 1107746 h 2323145"/>
              <a:gd name="connsiteX55" fmla="*/ 8081474 w 11269336"/>
              <a:gd name="connsiteY55" fmla="*/ 1130125 h 2323145"/>
              <a:gd name="connsiteX56" fmla="*/ 8053585 w 11269336"/>
              <a:gd name="connsiteY56" fmla="*/ 1129169 h 2323145"/>
              <a:gd name="connsiteX57" fmla="*/ 8038422 w 11269336"/>
              <a:gd name="connsiteY57" fmla="*/ 1119092 h 2323145"/>
              <a:gd name="connsiteX58" fmla="*/ 8029450 w 11269336"/>
              <a:gd name="connsiteY58" fmla="*/ 1125592 h 2323145"/>
              <a:gd name="connsiteX59" fmla="*/ 7959552 w 11269336"/>
              <a:gd name="connsiteY59" fmla="*/ 1140188 h 2323145"/>
              <a:gd name="connsiteX60" fmla="*/ 7914188 w 11269336"/>
              <a:gd name="connsiteY60" fmla="*/ 1150862 h 2323145"/>
              <a:gd name="connsiteX61" fmla="*/ 7914918 w 11269336"/>
              <a:gd name="connsiteY61" fmla="*/ 1168758 h 2323145"/>
              <a:gd name="connsiteX62" fmla="*/ 7875510 w 11269336"/>
              <a:gd name="connsiteY62" fmla="*/ 1183153 h 2323145"/>
              <a:gd name="connsiteX63" fmla="*/ 7829932 w 11269336"/>
              <a:gd name="connsiteY63" fmla="*/ 1180782 h 2323145"/>
              <a:gd name="connsiteX64" fmla="*/ 7779182 w 11269336"/>
              <a:gd name="connsiteY64" fmla="*/ 1192665 h 2323145"/>
              <a:gd name="connsiteX65" fmla="*/ 7748774 w 11269336"/>
              <a:gd name="connsiteY65" fmla="*/ 1199586 h 2323145"/>
              <a:gd name="connsiteX66" fmla="*/ 7671846 w 11269336"/>
              <a:gd name="connsiteY66" fmla="*/ 1231966 h 2323145"/>
              <a:gd name="connsiteX67" fmla="*/ 7554146 w 11269336"/>
              <a:gd name="connsiteY67" fmla="*/ 1319748 h 2323145"/>
              <a:gd name="connsiteX68" fmla="*/ 7515052 w 11269336"/>
              <a:gd name="connsiteY68" fmla="*/ 1336718 h 2323145"/>
              <a:gd name="connsiteX69" fmla="*/ 7507193 w 11269336"/>
              <a:gd name="connsiteY69" fmla="*/ 1334617 h 2323145"/>
              <a:gd name="connsiteX70" fmla="*/ 7461694 w 11269336"/>
              <a:gd name="connsiteY70" fmla="*/ 1375866 h 2323145"/>
              <a:gd name="connsiteX71" fmla="*/ 7377571 w 11269336"/>
              <a:gd name="connsiteY71" fmla="*/ 1400128 h 2323145"/>
              <a:gd name="connsiteX72" fmla="*/ 7311261 w 11269336"/>
              <a:gd name="connsiteY72" fmla="*/ 1412652 h 2323145"/>
              <a:gd name="connsiteX73" fmla="*/ 7275307 w 11269336"/>
              <a:gd name="connsiteY73" fmla="*/ 1422171 h 2323145"/>
              <a:gd name="connsiteX74" fmla="*/ 7247783 w 11269336"/>
              <a:gd name="connsiteY74" fmla="*/ 1426330 h 2323145"/>
              <a:gd name="connsiteX75" fmla="*/ 7185047 w 11269336"/>
              <a:gd name="connsiteY75" fmla="*/ 1451812 h 2323145"/>
              <a:gd name="connsiteX76" fmla="*/ 7084117 w 11269336"/>
              <a:gd name="connsiteY76" fmla="*/ 1500281 h 2323145"/>
              <a:gd name="connsiteX77" fmla="*/ 7062011 w 11269336"/>
              <a:gd name="connsiteY77" fmla="*/ 1509183 h 2323145"/>
              <a:gd name="connsiteX78" fmla="*/ 7040555 w 11269336"/>
              <a:gd name="connsiteY78" fmla="*/ 1511207 h 2323145"/>
              <a:gd name="connsiteX79" fmla="*/ 7033438 w 11269336"/>
              <a:gd name="connsiteY79" fmla="*/ 1506772 h 2323145"/>
              <a:gd name="connsiteX80" fmla="*/ 7020886 w 11269336"/>
              <a:gd name="connsiteY80" fmla="*/ 1510764 h 2323145"/>
              <a:gd name="connsiteX81" fmla="*/ 7017033 w 11269336"/>
              <a:gd name="connsiteY81" fmla="*/ 1510650 h 2323145"/>
              <a:gd name="connsiteX82" fmla="*/ 6995460 w 11269336"/>
              <a:gd name="connsiteY82" fmla="*/ 1511173 h 2323145"/>
              <a:gd name="connsiteX83" fmla="*/ 6962144 w 11269336"/>
              <a:gd name="connsiteY83" fmla="*/ 1541508 h 2323145"/>
              <a:gd name="connsiteX84" fmla="*/ 6910674 w 11269336"/>
              <a:gd name="connsiteY84" fmla="*/ 1554793 h 2323145"/>
              <a:gd name="connsiteX85" fmla="*/ 6732152 w 11269336"/>
              <a:gd name="connsiteY85" fmla="*/ 1642538 h 2323145"/>
              <a:gd name="connsiteX86" fmla="*/ 6694106 w 11269336"/>
              <a:gd name="connsiteY86" fmla="*/ 1632377 h 2323145"/>
              <a:gd name="connsiteX87" fmla="*/ 6617223 w 11269336"/>
              <a:gd name="connsiteY87" fmla="*/ 1659889 h 2323145"/>
              <a:gd name="connsiteX88" fmla="*/ 6521138 w 11269336"/>
              <a:gd name="connsiteY88" fmla="*/ 1744340 h 2323145"/>
              <a:gd name="connsiteX89" fmla="*/ 6380677 w 11269336"/>
              <a:gd name="connsiteY89" fmla="*/ 1796883 h 2323145"/>
              <a:gd name="connsiteX90" fmla="*/ 6374897 w 11269336"/>
              <a:gd name="connsiteY90" fmla="*/ 1809910 h 2323145"/>
              <a:gd name="connsiteX91" fmla="*/ 6364545 w 11269336"/>
              <a:gd name="connsiteY91" fmla="*/ 1820090 h 2323145"/>
              <a:gd name="connsiteX92" fmla="*/ 6362126 w 11269336"/>
              <a:gd name="connsiteY92" fmla="*/ 1819991 h 2323145"/>
              <a:gd name="connsiteX93" fmla="*/ 6346673 w 11269336"/>
              <a:gd name="connsiteY93" fmla="*/ 1827824 h 2323145"/>
              <a:gd name="connsiteX94" fmla="*/ 6345588 w 11269336"/>
              <a:gd name="connsiteY94" fmla="*/ 1832232 h 2323145"/>
              <a:gd name="connsiteX95" fmla="*/ 6335708 w 11269336"/>
              <a:gd name="connsiteY95" fmla="*/ 1838451 h 2323145"/>
              <a:gd name="connsiteX96" fmla="*/ 6318182 w 11269336"/>
              <a:gd name="connsiteY96" fmla="*/ 1852975 h 2323145"/>
              <a:gd name="connsiteX97" fmla="*/ 6313084 w 11269336"/>
              <a:gd name="connsiteY97" fmla="*/ 1853561 h 2323145"/>
              <a:gd name="connsiteX98" fmla="*/ 6283816 w 11269336"/>
              <a:gd name="connsiteY98" fmla="*/ 1872148 h 2323145"/>
              <a:gd name="connsiteX99" fmla="*/ 6282550 w 11269336"/>
              <a:gd name="connsiteY99" fmla="*/ 1871392 h 2323145"/>
              <a:gd name="connsiteX100" fmla="*/ 6270527 w 11269336"/>
              <a:gd name="connsiteY100" fmla="*/ 1872208 h 2323145"/>
              <a:gd name="connsiteX101" fmla="*/ 6249518 w 11269336"/>
              <a:gd name="connsiteY101" fmla="*/ 1876079 h 2323145"/>
              <a:gd name="connsiteX102" fmla="*/ 6190386 w 11269336"/>
              <a:gd name="connsiteY102" fmla="*/ 1872478 h 2323145"/>
              <a:gd name="connsiteX103" fmla="*/ 6159777 w 11269336"/>
              <a:gd name="connsiteY103" fmla="*/ 1891745 h 2323145"/>
              <a:gd name="connsiteX104" fmla="*/ 6153131 w 11269336"/>
              <a:gd name="connsiteY104" fmla="*/ 1895079 h 2323145"/>
              <a:gd name="connsiteX105" fmla="*/ 6152798 w 11269336"/>
              <a:gd name="connsiteY105" fmla="*/ 1894920 h 2323145"/>
              <a:gd name="connsiteX106" fmla="*/ 6145388 w 11269336"/>
              <a:gd name="connsiteY106" fmla="*/ 1897990 h 2323145"/>
              <a:gd name="connsiteX107" fmla="*/ 6141014 w 11269336"/>
              <a:gd name="connsiteY107" fmla="*/ 1901155 h 2323145"/>
              <a:gd name="connsiteX108" fmla="*/ 6128122 w 11269336"/>
              <a:gd name="connsiteY108" fmla="*/ 1907623 h 2323145"/>
              <a:gd name="connsiteX109" fmla="*/ 6122351 w 11269336"/>
              <a:gd name="connsiteY109" fmla="*/ 1908359 h 2323145"/>
              <a:gd name="connsiteX110" fmla="*/ 6064750 w 11269336"/>
              <a:gd name="connsiteY110" fmla="*/ 1896394 h 2323145"/>
              <a:gd name="connsiteX111" fmla="*/ 5964230 w 11269336"/>
              <a:gd name="connsiteY111" fmla="*/ 1910038 h 2323145"/>
              <a:gd name="connsiteX112" fmla="*/ 5865399 w 11269336"/>
              <a:gd name="connsiteY112" fmla="*/ 1926966 h 2323145"/>
              <a:gd name="connsiteX113" fmla="*/ 5829951 w 11269336"/>
              <a:gd name="connsiteY113" fmla="*/ 1934755 h 2323145"/>
              <a:gd name="connsiteX114" fmla="*/ 5765285 w 11269336"/>
              <a:gd name="connsiteY114" fmla="*/ 1941322 h 2323145"/>
              <a:gd name="connsiteX115" fmla="*/ 5734750 w 11269336"/>
              <a:gd name="connsiteY115" fmla="*/ 1939793 h 2323145"/>
              <a:gd name="connsiteX116" fmla="*/ 5733569 w 11269336"/>
              <a:gd name="connsiteY116" fmla="*/ 1940505 h 2323145"/>
              <a:gd name="connsiteX117" fmla="*/ 5730329 w 11269336"/>
              <a:gd name="connsiteY117" fmla="*/ 1937845 h 2323145"/>
              <a:gd name="connsiteX118" fmla="*/ 5724661 w 11269336"/>
              <a:gd name="connsiteY118" fmla="*/ 1937455 h 2323145"/>
              <a:gd name="connsiteX119" fmla="*/ 5710186 w 11269336"/>
              <a:gd name="connsiteY119" fmla="*/ 1941370 h 2323145"/>
              <a:gd name="connsiteX120" fmla="*/ 5704910 w 11269336"/>
              <a:gd name="connsiteY120" fmla="*/ 1943663 h 2323145"/>
              <a:gd name="connsiteX121" fmla="*/ 5696836 w 11269336"/>
              <a:gd name="connsiteY121" fmla="*/ 1945271 h 2323145"/>
              <a:gd name="connsiteX122" fmla="*/ 5696583 w 11269336"/>
              <a:gd name="connsiteY122" fmla="*/ 1945050 h 2323145"/>
              <a:gd name="connsiteX123" fmla="*/ 5689123 w 11269336"/>
              <a:gd name="connsiteY123" fmla="*/ 1947067 h 2323145"/>
              <a:gd name="connsiteX124" fmla="*/ 5653291 w 11269336"/>
              <a:gd name="connsiteY124" fmla="*/ 1960245 h 2323145"/>
              <a:gd name="connsiteX125" fmla="*/ 5599385 w 11269336"/>
              <a:gd name="connsiteY125" fmla="*/ 1945198 h 2323145"/>
              <a:gd name="connsiteX126" fmla="*/ 5578300 w 11269336"/>
              <a:gd name="connsiteY126" fmla="*/ 1944963 h 2323145"/>
              <a:gd name="connsiteX127" fmla="*/ 5566758 w 11269336"/>
              <a:gd name="connsiteY127" fmla="*/ 1943441 h 2323145"/>
              <a:gd name="connsiteX128" fmla="*/ 5565857 w 11269336"/>
              <a:gd name="connsiteY128" fmla="*/ 1942445 h 2323145"/>
              <a:gd name="connsiteX129" fmla="*/ 5531534 w 11269336"/>
              <a:gd name="connsiteY129" fmla="*/ 1955208 h 2323145"/>
              <a:gd name="connsiteX130" fmla="*/ 5526552 w 11269336"/>
              <a:gd name="connsiteY130" fmla="*/ 1954799 h 2323145"/>
              <a:gd name="connsiteX131" fmla="*/ 5504723 w 11269336"/>
              <a:gd name="connsiteY131" fmla="*/ 1965811 h 2323145"/>
              <a:gd name="connsiteX132" fmla="*/ 5493156 w 11269336"/>
              <a:gd name="connsiteY132" fmla="*/ 1970063 h 2323145"/>
              <a:gd name="connsiteX133" fmla="*/ 5490486 w 11269336"/>
              <a:gd name="connsiteY133" fmla="*/ 1974227 h 2323145"/>
              <a:gd name="connsiteX134" fmla="*/ 5473107 w 11269336"/>
              <a:gd name="connsiteY134" fmla="*/ 1979001 h 2323145"/>
              <a:gd name="connsiteX135" fmla="*/ 5470885 w 11269336"/>
              <a:gd name="connsiteY135" fmla="*/ 1978432 h 2323145"/>
              <a:gd name="connsiteX136" fmla="*/ 5457393 w 11269336"/>
              <a:gd name="connsiteY136" fmla="*/ 1986525 h 2323145"/>
              <a:gd name="connsiteX137" fmla="*/ 5447102 w 11269336"/>
              <a:gd name="connsiteY137" fmla="*/ 1998329 h 2323145"/>
              <a:gd name="connsiteX138" fmla="*/ 5159151 w 11269336"/>
              <a:gd name="connsiteY138" fmla="*/ 2029640 h 2323145"/>
              <a:gd name="connsiteX139" fmla="*/ 5041688 w 11269336"/>
              <a:gd name="connsiteY139" fmla="*/ 2022334 h 2323145"/>
              <a:gd name="connsiteX140" fmla="*/ 4860988 w 11269336"/>
              <a:gd name="connsiteY140" fmla="*/ 2135698 h 2323145"/>
              <a:gd name="connsiteX141" fmla="*/ 4807902 w 11269336"/>
              <a:gd name="connsiteY141" fmla="*/ 2138894 h 2323145"/>
              <a:gd name="connsiteX142" fmla="*/ 4765388 w 11269336"/>
              <a:gd name="connsiteY142" fmla="*/ 2162525 h 2323145"/>
              <a:gd name="connsiteX143" fmla="*/ 4745033 w 11269336"/>
              <a:gd name="connsiteY143" fmla="*/ 2158859 h 2323145"/>
              <a:gd name="connsiteX144" fmla="*/ 4741475 w 11269336"/>
              <a:gd name="connsiteY144" fmla="*/ 2157998 h 2323145"/>
              <a:gd name="connsiteX145" fmla="*/ 4728247 w 11269336"/>
              <a:gd name="connsiteY145" fmla="*/ 2159526 h 2323145"/>
              <a:gd name="connsiteX146" fmla="*/ 4723263 w 11269336"/>
              <a:gd name="connsiteY146" fmla="*/ 2153742 h 2323145"/>
              <a:gd name="connsiteX147" fmla="*/ 4702453 w 11269336"/>
              <a:gd name="connsiteY147" fmla="*/ 2151586 h 2323145"/>
              <a:gd name="connsiteX148" fmla="*/ 4678455 w 11269336"/>
              <a:gd name="connsiteY148" fmla="*/ 2156131 h 2323145"/>
              <a:gd name="connsiteX149" fmla="*/ 4593061 w 11269336"/>
              <a:gd name="connsiteY149" fmla="*/ 2171597 h 2323145"/>
              <a:gd name="connsiteX150" fmla="*/ 4579902 w 11269336"/>
              <a:gd name="connsiteY150" fmla="*/ 2177927 h 2323145"/>
              <a:gd name="connsiteX151" fmla="*/ 4533444 w 11269336"/>
              <a:gd name="connsiteY151" fmla="*/ 2181200 h 2323145"/>
              <a:gd name="connsiteX152" fmla="*/ 4492832 w 11269336"/>
              <a:gd name="connsiteY152" fmla="*/ 2188033 h 2323145"/>
              <a:gd name="connsiteX153" fmla="*/ 4467257 w 11269336"/>
              <a:gd name="connsiteY153" fmla="*/ 2196121 h 2323145"/>
              <a:gd name="connsiteX154" fmla="*/ 4459937 w 11269336"/>
              <a:gd name="connsiteY154" fmla="*/ 2195182 h 2323145"/>
              <a:gd name="connsiteX155" fmla="*/ 4433312 w 11269336"/>
              <a:gd name="connsiteY155" fmla="*/ 2199004 h 2323145"/>
              <a:gd name="connsiteX156" fmla="*/ 4420601 w 11269336"/>
              <a:gd name="connsiteY156" fmla="*/ 2205158 h 2323145"/>
              <a:gd name="connsiteX157" fmla="*/ 4405765 w 11269336"/>
              <a:gd name="connsiteY157" fmla="*/ 2199902 h 2323145"/>
              <a:gd name="connsiteX158" fmla="*/ 4401354 w 11269336"/>
              <a:gd name="connsiteY158" fmla="*/ 2194745 h 2323145"/>
              <a:gd name="connsiteX159" fmla="*/ 4383151 w 11269336"/>
              <a:gd name="connsiteY159" fmla="*/ 2201140 h 2323145"/>
              <a:gd name="connsiteX160" fmla="*/ 4366646 w 11269336"/>
              <a:gd name="connsiteY160" fmla="*/ 2198564 h 2323145"/>
              <a:gd name="connsiteX161" fmla="*/ 4354009 w 11269336"/>
              <a:gd name="connsiteY161" fmla="*/ 2204984 h 2323145"/>
              <a:gd name="connsiteX162" fmla="*/ 4348284 w 11269336"/>
              <a:gd name="connsiteY162" fmla="*/ 2205270 h 2323145"/>
              <a:gd name="connsiteX163" fmla="*/ 4333906 w 11269336"/>
              <a:gd name="connsiteY163" fmla="*/ 2205251 h 2323145"/>
              <a:gd name="connsiteX164" fmla="*/ 4308819 w 11269336"/>
              <a:gd name="connsiteY164" fmla="*/ 2203822 h 2323145"/>
              <a:gd name="connsiteX165" fmla="*/ 4301210 w 11269336"/>
              <a:gd name="connsiteY165" fmla="*/ 2204456 h 2323145"/>
              <a:gd name="connsiteX166" fmla="*/ 4283095 w 11269336"/>
              <a:gd name="connsiteY166" fmla="*/ 2198177 h 2323145"/>
              <a:gd name="connsiteX167" fmla="*/ 4250119 w 11269336"/>
              <a:gd name="connsiteY167" fmla="*/ 2196342 h 2323145"/>
              <a:gd name="connsiteX168" fmla="*/ 4189203 w 11269336"/>
              <a:gd name="connsiteY168" fmla="*/ 2178994 h 2323145"/>
              <a:gd name="connsiteX169" fmla="*/ 4154035 w 11269336"/>
              <a:gd name="connsiteY169" fmla="*/ 2171950 h 2323145"/>
              <a:gd name="connsiteX170" fmla="*/ 4129569 w 11269336"/>
              <a:gd name="connsiteY170" fmla="*/ 2163850 h 2323145"/>
              <a:gd name="connsiteX171" fmla="*/ 4061250 w 11269336"/>
              <a:gd name="connsiteY171" fmla="*/ 2159236 h 2323145"/>
              <a:gd name="connsiteX172" fmla="*/ 3945480 w 11269336"/>
              <a:gd name="connsiteY172" fmla="*/ 2158279 h 2323145"/>
              <a:gd name="connsiteX173" fmla="*/ 3921468 w 11269336"/>
              <a:gd name="connsiteY173" fmla="*/ 2156588 h 2323145"/>
              <a:gd name="connsiteX174" fmla="*/ 3903348 w 11269336"/>
              <a:gd name="connsiteY174" fmla="*/ 2149220 h 2323145"/>
              <a:gd name="connsiteX175" fmla="*/ 3901342 w 11269336"/>
              <a:gd name="connsiteY175" fmla="*/ 2142355 h 2323145"/>
              <a:gd name="connsiteX176" fmla="*/ 3888539 w 11269336"/>
              <a:gd name="connsiteY176" fmla="*/ 2140476 h 2323145"/>
              <a:gd name="connsiteX177" fmla="*/ 3885662 w 11269336"/>
              <a:gd name="connsiteY177" fmla="*/ 2138740 h 2323145"/>
              <a:gd name="connsiteX178" fmla="*/ 3868627 w 11269336"/>
              <a:gd name="connsiteY178" fmla="*/ 2130023 h 2323145"/>
              <a:gd name="connsiteX179" fmla="*/ 3819177 w 11269336"/>
              <a:gd name="connsiteY179" fmla="*/ 2142111 h 2323145"/>
              <a:gd name="connsiteX180" fmla="*/ 3769100 w 11269336"/>
              <a:gd name="connsiteY180" fmla="*/ 2131731 h 2323145"/>
              <a:gd name="connsiteX181" fmla="*/ 3562752 w 11269336"/>
              <a:gd name="connsiteY181" fmla="*/ 2131785 h 2323145"/>
              <a:gd name="connsiteX182" fmla="*/ 3541402 w 11269336"/>
              <a:gd name="connsiteY182" fmla="*/ 2106821 h 2323145"/>
              <a:gd name="connsiteX183" fmla="*/ 3365341 w 11269336"/>
              <a:gd name="connsiteY183" fmla="*/ 2077638 h 2323145"/>
              <a:gd name="connsiteX184" fmla="*/ 3170922 w 11269336"/>
              <a:gd name="connsiteY184" fmla="*/ 2115957 h 2323145"/>
              <a:gd name="connsiteX185" fmla="*/ 3156256 w 11269336"/>
              <a:gd name="connsiteY185" fmla="*/ 2124773 h 2323145"/>
              <a:gd name="connsiteX186" fmla="*/ 3140298 w 11269336"/>
              <a:gd name="connsiteY186" fmla="*/ 2129182 h 2323145"/>
              <a:gd name="connsiteX187" fmla="*/ 3138514 w 11269336"/>
              <a:gd name="connsiteY187" fmla="*/ 2128069 h 2323145"/>
              <a:gd name="connsiteX188" fmla="*/ 3120467 w 11269336"/>
              <a:gd name="connsiteY188" fmla="*/ 2128281 h 2323145"/>
              <a:gd name="connsiteX189" fmla="*/ 3116175 w 11269336"/>
              <a:gd name="connsiteY189" fmla="*/ 2131633 h 2323145"/>
              <a:gd name="connsiteX190" fmla="*/ 3103685 w 11269336"/>
              <a:gd name="connsiteY190" fmla="*/ 2132814 h 2323145"/>
              <a:gd name="connsiteX191" fmla="*/ 3078794 w 11269336"/>
              <a:gd name="connsiteY191" fmla="*/ 2137935 h 2323145"/>
              <a:gd name="connsiteX192" fmla="*/ 3074407 w 11269336"/>
              <a:gd name="connsiteY192" fmla="*/ 2136274 h 2323145"/>
              <a:gd name="connsiteX193" fmla="*/ 3037285 w 11269336"/>
              <a:gd name="connsiteY193" fmla="*/ 2139919 h 2323145"/>
              <a:gd name="connsiteX194" fmla="*/ 3036901 w 11269336"/>
              <a:gd name="connsiteY194" fmla="*/ 2138726 h 2323145"/>
              <a:gd name="connsiteX195" fmla="*/ 3026996 w 11269336"/>
              <a:gd name="connsiteY195" fmla="*/ 2134322 h 2323145"/>
              <a:gd name="connsiteX196" fmla="*/ 3007772 w 11269336"/>
              <a:gd name="connsiteY196" fmla="*/ 2128742 h 2323145"/>
              <a:gd name="connsiteX197" fmla="*/ 2965030 w 11269336"/>
              <a:gd name="connsiteY197" fmla="*/ 2100494 h 2323145"/>
              <a:gd name="connsiteX198" fmla="*/ 2926342 w 11269336"/>
              <a:gd name="connsiteY198" fmla="*/ 2104155 h 2323145"/>
              <a:gd name="connsiteX199" fmla="*/ 2918608 w 11269336"/>
              <a:gd name="connsiteY199" fmla="*/ 2104215 h 2323145"/>
              <a:gd name="connsiteX200" fmla="*/ 2918475 w 11269336"/>
              <a:gd name="connsiteY200" fmla="*/ 2103937 h 2323145"/>
              <a:gd name="connsiteX201" fmla="*/ 2910360 w 11269336"/>
              <a:gd name="connsiteY201" fmla="*/ 2103444 h 2323145"/>
              <a:gd name="connsiteX202" fmla="*/ 2904507 w 11269336"/>
              <a:gd name="connsiteY202" fmla="*/ 2104326 h 2323145"/>
              <a:gd name="connsiteX203" fmla="*/ 2889503 w 11269336"/>
              <a:gd name="connsiteY203" fmla="*/ 2104443 h 2323145"/>
              <a:gd name="connsiteX204" fmla="*/ 2884480 w 11269336"/>
              <a:gd name="connsiteY204" fmla="*/ 2102626 h 2323145"/>
              <a:gd name="connsiteX205" fmla="*/ 2882689 w 11269336"/>
              <a:gd name="connsiteY205" fmla="*/ 2099228 h 2323145"/>
              <a:gd name="connsiteX206" fmla="*/ 2881291 w 11269336"/>
              <a:gd name="connsiteY206" fmla="*/ 2099618 h 2323145"/>
              <a:gd name="connsiteX207" fmla="*/ 2853979 w 11269336"/>
              <a:gd name="connsiteY207" fmla="*/ 2090388 h 2323145"/>
              <a:gd name="connsiteX208" fmla="*/ 2791790 w 11269336"/>
              <a:gd name="connsiteY208" fmla="*/ 2080332 h 2323145"/>
              <a:gd name="connsiteX209" fmla="*/ 2755844 w 11269336"/>
              <a:gd name="connsiteY209" fmla="*/ 2078874 h 2323145"/>
              <a:gd name="connsiteX210" fmla="*/ 2657742 w 11269336"/>
              <a:gd name="connsiteY210" fmla="*/ 2070179 h 2323145"/>
              <a:gd name="connsiteX211" fmla="*/ 2559549 w 11269336"/>
              <a:gd name="connsiteY211" fmla="*/ 2057873 h 2323145"/>
              <a:gd name="connsiteX212" fmla="*/ 2512054 w 11269336"/>
              <a:gd name="connsiteY212" fmla="*/ 2031671 h 2323145"/>
              <a:gd name="connsiteX213" fmla="*/ 2506437 w 11269336"/>
              <a:gd name="connsiteY213" fmla="*/ 2030918 h 2323145"/>
              <a:gd name="connsiteX214" fmla="*/ 2491752 w 11269336"/>
              <a:gd name="connsiteY214" fmla="*/ 2033906 h 2323145"/>
              <a:gd name="connsiteX215" fmla="*/ 2486338 w 11269336"/>
              <a:gd name="connsiteY215" fmla="*/ 2035862 h 2323145"/>
              <a:gd name="connsiteX216" fmla="*/ 2478186 w 11269336"/>
              <a:gd name="connsiteY216" fmla="*/ 2036953 h 2323145"/>
              <a:gd name="connsiteX217" fmla="*/ 2477950 w 11269336"/>
              <a:gd name="connsiteY217" fmla="*/ 2036715 h 2323145"/>
              <a:gd name="connsiteX218" fmla="*/ 2470381 w 11269336"/>
              <a:gd name="connsiteY218" fmla="*/ 2038256 h 2323145"/>
              <a:gd name="connsiteX219" fmla="*/ 2433781 w 11269336"/>
              <a:gd name="connsiteY219" fmla="*/ 2049140 h 2323145"/>
              <a:gd name="connsiteX220" fmla="*/ 2381172 w 11269336"/>
              <a:gd name="connsiteY220" fmla="*/ 2030645 h 2323145"/>
              <a:gd name="connsiteX221" fmla="*/ 2360198 w 11269336"/>
              <a:gd name="connsiteY221" fmla="*/ 2029059 h 2323145"/>
              <a:gd name="connsiteX222" fmla="*/ 2348815 w 11269336"/>
              <a:gd name="connsiteY222" fmla="*/ 2026798 h 2323145"/>
              <a:gd name="connsiteX223" fmla="*/ 2347988 w 11269336"/>
              <a:gd name="connsiteY223" fmla="*/ 2025745 h 2323145"/>
              <a:gd name="connsiteX224" fmla="*/ 2312920 w 11269336"/>
              <a:gd name="connsiteY224" fmla="*/ 2036311 h 2323145"/>
              <a:gd name="connsiteX225" fmla="*/ 2307986 w 11269336"/>
              <a:gd name="connsiteY225" fmla="*/ 2035583 h 2323145"/>
              <a:gd name="connsiteX226" fmla="*/ 2285481 w 11269336"/>
              <a:gd name="connsiteY226" fmla="*/ 2045197 h 2323145"/>
              <a:gd name="connsiteX227" fmla="*/ 2273666 w 11269336"/>
              <a:gd name="connsiteY227" fmla="*/ 2048710 h 2323145"/>
              <a:gd name="connsiteX228" fmla="*/ 2270719 w 11269336"/>
              <a:gd name="connsiteY228" fmla="*/ 2052702 h 2323145"/>
              <a:gd name="connsiteX229" fmla="*/ 2253080 w 11269336"/>
              <a:gd name="connsiteY229" fmla="*/ 2056363 h 2323145"/>
              <a:gd name="connsiteX230" fmla="*/ 2250906 w 11269336"/>
              <a:gd name="connsiteY230" fmla="*/ 2055654 h 2323145"/>
              <a:gd name="connsiteX231" fmla="*/ 2236905 w 11269336"/>
              <a:gd name="connsiteY231" fmla="*/ 2062882 h 2323145"/>
              <a:gd name="connsiteX232" fmla="*/ 2225830 w 11269336"/>
              <a:gd name="connsiteY232" fmla="*/ 2074027 h 2323145"/>
              <a:gd name="connsiteX233" fmla="*/ 2073776 w 11269336"/>
              <a:gd name="connsiteY233" fmla="*/ 2089244 h 2323145"/>
              <a:gd name="connsiteX234" fmla="*/ 1948256 w 11269336"/>
              <a:gd name="connsiteY234" fmla="*/ 2146616 h 2323145"/>
              <a:gd name="connsiteX235" fmla="*/ 1865582 w 11269336"/>
              <a:gd name="connsiteY235" fmla="*/ 2153738 h 2323145"/>
              <a:gd name="connsiteX236" fmla="*/ 1835210 w 11269336"/>
              <a:gd name="connsiteY236" fmla="*/ 2134244 h 2323145"/>
              <a:gd name="connsiteX237" fmla="*/ 1632661 w 11269336"/>
              <a:gd name="connsiteY237" fmla="*/ 2173882 h 2323145"/>
              <a:gd name="connsiteX238" fmla="*/ 1579590 w 11269336"/>
              <a:gd name="connsiteY238" fmla="*/ 2173680 h 2323145"/>
              <a:gd name="connsiteX239" fmla="*/ 1535601 w 11269336"/>
              <a:gd name="connsiteY239" fmla="*/ 2194590 h 2323145"/>
              <a:gd name="connsiteX240" fmla="*/ 1515594 w 11269336"/>
              <a:gd name="connsiteY240" fmla="*/ 2189622 h 2323145"/>
              <a:gd name="connsiteX241" fmla="*/ 1512113 w 11269336"/>
              <a:gd name="connsiteY241" fmla="*/ 2188534 h 2323145"/>
              <a:gd name="connsiteX242" fmla="*/ 1498838 w 11269336"/>
              <a:gd name="connsiteY242" fmla="*/ 2189213 h 2323145"/>
              <a:gd name="connsiteX243" fmla="*/ 1494279 w 11269336"/>
              <a:gd name="connsiteY243" fmla="*/ 2183112 h 2323145"/>
              <a:gd name="connsiteX244" fmla="*/ 1473714 w 11269336"/>
              <a:gd name="connsiteY244" fmla="*/ 2179625 h 2323145"/>
              <a:gd name="connsiteX245" fmla="*/ 1449503 w 11269336"/>
              <a:gd name="connsiteY245" fmla="*/ 2182633 h 2323145"/>
              <a:gd name="connsiteX246" fmla="*/ 1266687 w 11269336"/>
              <a:gd name="connsiteY246" fmla="*/ 2212688 h 2323145"/>
              <a:gd name="connsiteX247" fmla="*/ 1239614 w 11269336"/>
              <a:gd name="connsiteY247" fmla="*/ 2209727 h 2323145"/>
              <a:gd name="connsiteX248" fmla="*/ 1202436 w 11269336"/>
              <a:gd name="connsiteY248" fmla="*/ 2209817 h 2323145"/>
              <a:gd name="connsiteX249" fmla="*/ 1136097 w 11269336"/>
              <a:gd name="connsiteY249" fmla="*/ 2205112 h 2323145"/>
              <a:gd name="connsiteX250" fmla="*/ 988232 w 11269336"/>
              <a:gd name="connsiteY250" fmla="*/ 2235635 h 2323145"/>
              <a:gd name="connsiteX251" fmla="*/ 981959 w 11269336"/>
              <a:gd name="connsiteY251" fmla="*/ 2231607 h 2323145"/>
              <a:gd name="connsiteX252" fmla="*/ 938600 w 11269336"/>
              <a:gd name="connsiteY252" fmla="*/ 2238113 h 2323145"/>
              <a:gd name="connsiteX253" fmla="*/ 791788 w 11269336"/>
              <a:gd name="connsiteY253" fmla="*/ 2293224 h 2323145"/>
              <a:gd name="connsiteX254" fmla="*/ 706914 w 11269336"/>
              <a:gd name="connsiteY254" fmla="*/ 2305046 h 2323145"/>
              <a:gd name="connsiteX255" fmla="*/ 675971 w 11269336"/>
              <a:gd name="connsiteY255" fmla="*/ 2304030 h 2323145"/>
              <a:gd name="connsiteX256" fmla="*/ 624180 w 11269336"/>
              <a:gd name="connsiteY256" fmla="*/ 2302650 h 2323145"/>
              <a:gd name="connsiteX257" fmla="*/ 583453 w 11269336"/>
              <a:gd name="connsiteY257" fmla="*/ 2288788 h 2323145"/>
              <a:gd name="connsiteX258" fmla="*/ 540946 w 11269336"/>
              <a:gd name="connsiteY258" fmla="*/ 2292721 h 2323145"/>
              <a:gd name="connsiteX259" fmla="*/ 533680 w 11269336"/>
              <a:gd name="connsiteY259" fmla="*/ 2310233 h 2323145"/>
              <a:gd name="connsiteX260" fmla="*/ 487366 w 11269336"/>
              <a:gd name="connsiteY260" fmla="*/ 2309053 h 2323145"/>
              <a:gd name="connsiteX261" fmla="*/ 416820 w 11269336"/>
              <a:gd name="connsiteY261" fmla="*/ 2305443 h 2323145"/>
              <a:gd name="connsiteX262" fmla="*/ 376805 w 11269336"/>
              <a:gd name="connsiteY262" fmla="*/ 2307647 h 2323145"/>
              <a:gd name="connsiteX263" fmla="*/ 266777 w 11269336"/>
              <a:gd name="connsiteY263" fmla="*/ 2309012 h 2323145"/>
              <a:gd name="connsiteX264" fmla="*/ 156013 w 11269336"/>
              <a:gd name="connsiteY264" fmla="*/ 2306832 h 2323145"/>
              <a:gd name="connsiteX265" fmla="*/ 87258 w 11269336"/>
              <a:gd name="connsiteY265" fmla="*/ 2285511 h 2323145"/>
              <a:gd name="connsiteX266" fmla="*/ 23798 w 11269336"/>
              <a:gd name="connsiteY266" fmla="*/ 2281822 h 2323145"/>
              <a:gd name="connsiteX267" fmla="*/ 0 w 11269336"/>
              <a:gd name="connsiteY267" fmla="*/ 2285369 h 2323145"/>
              <a:gd name="connsiteX268" fmla="*/ 0 w 11269336"/>
              <a:gd name="connsiteY26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795998 w 11269336"/>
              <a:gd name="connsiteY32" fmla="*/ 863337 h 2323145"/>
              <a:gd name="connsiteX33" fmla="*/ 8776970 w 11269336"/>
              <a:gd name="connsiteY33" fmla="*/ 885177 h 2323145"/>
              <a:gd name="connsiteX34" fmla="*/ 8755719 w 11269336"/>
              <a:gd name="connsiteY34" fmla="*/ 889754 h 2323145"/>
              <a:gd name="connsiteX35" fmla="*/ 8743257 w 11269336"/>
              <a:gd name="connsiteY35" fmla="*/ 904723 h 2323145"/>
              <a:gd name="connsiteX36" fmla="*/ 8721366 w 11269336"/>
              <a:gd name="connsiteY36" fmla="*/ 904711 h 2323145"/>
              <a:gd name="connsiteX37" fmla="*/ 8678353 w 11269336"/>
              <a:gd name="connsiteY37" fmla="*/ 926318 h 2323145"/>
              <a:gd name="connsiteX38" fmla="*/ 8636849 w 11269336"/>
              <a:gd name="connsiteY38" fmla="*/ 937900 h 2323145"/>
              <a:gd name="connsiteX39" fmla="*/ 8620213 w 11269336"/>
              <a:gd name="connsiteY39" fmla="*/ 943068 h 2323145"/>
              <a:gd name="connsiteX40" fmla="*/ 8612581 w 11269336"/>
              <a:gd name="connsiteY40" fmla="*/ 952695 h 2323145"/>
              <a:gd name="connsiteX41" fmla="*/ 8589038 w 11269336"/>
              <a:gd name="connsiteY41" fmla="*/ 963892 h 2323145"/>
              <a:gd name="connsiteX42" fmla="*/ 8579950 w 11269336"/>
              <a:gd name="connsiteY42" fmla="*/ 960899 h 2323145"/>
              <a:gd name="connsiteX43" fmla="*/ 8579319 w 11269336"/>
              <a:gd name="connsiteY43" fmla="*/ 965630 h 2323145"/>
              <a:gd name="connsiteX44" fmla="*/ 8547429 w 11269336"/>
              <a:gd name="connsiteY44" fmla="*/ 984506 h 2323145"/>
              <a:gd name="connsiteX45" fmla="*/ 8478704 w 11269336"/>
              <a:gd name="connsiteY45" fmla="*/ 1025490 h 2323145"/>
              <a:gd name="connsiteX46" fmla="*/ 8461421 w 11269336"/>
              <a:gd name="connsiteY46" fmla="*/ 1035512 h 2323145"/>
              <a:gd name="connsiteX47" fmla="*/ 8445003 w 11269336"/>
              <a:gd name="connsiteY47" fmla="*/ 1036851 h 2323145"/>
              <a:gd name="connsiteX48" fmla="*/ 8357350 w 11269336"/>
              <a:gd name="connsiteY48" fmla="*/ 1060213 h 2323145"/>
              <a:gd name="connsiteX49" fmla="*/ 8335565 w 11269336"/>
              <a:gd name="connsiteY49" fmla="*/ 1061151 h 2323145"/>
              <a:gd name="connsiteX50" fmla="*/ 8325267 w 11269336"/>
              <a:gd name="connsiteY50" fmla="*/ 1055919 h 2323145"/>
              <a:gd name="connsiteX51" fmla="*/ 8293586 w 11269336"/>
              <a:gd name="connsiteY51" fmla="*/ 1076144 h 2323145"/>
              <a:gd name="connsiteX52" fmla="*/ 8242405 w 11269336"/>
              <a:gd name="connsiteY52" fmla="*/ 1095960 h 2323145"/>
              <a:gd name="connsiteX53" fmla="*/ 8197391 w 11269336"/>
              <a:gd name="connsiteY53" fmla="*/ 1107746 h 2323145"/>
              <a:gd name="connsiteX54" fmla="*/ 8081474 w 11269336"/>
              <a:gd name="connsiteY54" fmla="*/ 1130125 h 2323145"/>
              <a:gd name="connsiteX55" fmla="*/ 8053585 w 11269336"/>
              <a:gd name="connsiteY55" fmla="*/ 1129169 h 2323145"/>
              <a:gd name="connsiteX56" fmla="*/ 8038422 w 11269336"/>
              <a:gd name="connsiteY56" fmla="*/ 1119092 h 2323145"/>
              <a:gd name="connsiteX57" fmla="*/ 8029450 w 11269336"/>
              <a:gd name="connsiteY57" fmla="*/ 1125592 h 2323145"/>
              <a:gd name="connsiteX58" fmla="*/ 7959552 w 11269336"/>
              <a:gd name="connsiteY58" fmla="*/ 1140188 h 2323145"/>
              <a:gd name="connsiteX59" fmla="*/ 7914188 w 11269336"/>
              <a:gd name="connsiteY59" fmla="*/ 1150862 h 2323145"/>
              <a:gd name="connsiteX60" fmla="*/ 7914918 w 11269336"/>
              <a:gd name="connsiteY60" fmla="*/ 1168758 h 2323145"/>
              <a:gd name="connsiteX61" fmla="*/ 7875510 w 11269336"/>
              <a:gd name="connsiteY61" fmla="*/ 1183153 h 2323145"/>
              <a:gd name="connsiteX62" fmla="*/ 7829932 w 11269336"/>
              <a:gd name="connsiteY62" fmla="*/ 1180782 h 2323145"/>
              <a:gd name="connsiteX63" fmla="*/ 7779182 w 11269336"/>
              <a:gd name="connsiteY63" fmla="*/ 1192665 h 2323145"/>
              <a:gd name="connsiteX64" fmla="*/ 7748774 w 11269336"/>
              <a:gd name="connsiteY64" fmla="*/ 1199586 h 2323145"/>
              <a:gd name="connsiteX65" fmla="*/ 7671846 w 11269336"/>
              <a:gd name="connsiteY65" fmla="*/ 1231966 h 2323145"/>
              <a:gd name="connsiteX66" fmla="*/ 7554146 w 11269336"/>
              <a:gd name="connsiteY66" fmla="*/ 1319748 h 2323145"/>
              <a:gd name="connsiteX67" fmla="*/ 7515052 w 11269336"/>
              <a:gd name="connsiteY67" fmla="*/ 1336718 h 2323145"/>
              <a:gd name="connsiteX68" fmla="*/ 7507193 w 11269336"/>
              <a:gd name="connsiteY68" fmla="*/ 1334617 h 2323145"/>
              <a:gd name="connsiteX69" fmla="*/ 7461694 w 11269336"/>
              <a:gd name="connsiteY69" fmla="*/ 1375866 h 2323145"/>
              <a:gd name="connsiteX70" fmla="*/ 7377571 w 11269336"/>
              <a:gd name="connsiteY70" fmla="*/ 1400128 h 2323145"/>
              <a:gd name="connsiteX71" fmla="*/ 7311261 w 11269336"/>
              <a:gd name="connsiteY71" fmla="*/ 1412652 h 2323145"/>
              <a:gd name="connsiteX72" fmla="*/ 7275307 w 11269336"/>
              <a:gd name="connsiteY72" fmla="*/ 1422171 h 2323145"/>
              <a:gd name="connsiteX73" fmla="*/ 7247783 w 11269336"/>
              <a:gd name="connsiteY73" fmla="*/ 1426330 h 2323145"/>
              <a:gd name="connsiteX74" fmla="*/ 7185047 w 11269336"/>
              <a:gd name="connsiteY74" fmla="*/ 1451812 h 2323145"/>
              <a:gd name="connsiteX75" fmla="*/ 7084117 w 11269336"/>
              <a:gd name="connsiteY75" fmla="*/ 1500281 h 2323145"/>
              <a:gd name="connsiteX76" fmla="*/ 7062011 w 11269336"/>
              <a:gd name="connsiteY76" fmla="*/ 1509183 h 2323145"/>
              <a:gd name="connsiteX77" fmla="*/ 7040555 w 11269336"/>
              <a:gd name="connsiteY77" fmla="*/ 1511207 h 2323145"/>
              <a:gd name="connsiteX78" fmla="*/ 7033438 w 11269336"/>
              <a:gd name="connsiteY78" fmla="*/ 1506772 h 2323145"/>
              <a:gd name="connsiteX79" fmla="*/ 7020886 w 11269336"/>
              <a:gd name="connsiteY79" fmla="*/ 1510764 h 2323145"/>
              <a:gd name="connsiteX80" fmla="*/ 7017033 w 11269336"/>
              <a:gd name="connsiteY80" fmla="*/ 1510650 h 2323145"/>
              <a:gd name="connsiteX81" fmla="*/ 6995460 w 11269336"/>
              <a:gd name="connsiteY81" fmla="*/ 1511173 h 2323145"/>
              <a:gd name="connsiteX82" fmla="*/ 6962144 w 11269336"/>
              <a:gd name="connsiteY82" fmla="*/ 1541508 h 2323145"/>
              <a:gd name="connsiteX83" fmla="*/ 6910674 w 11269336"/>
              <a:gd name="connsiteY83" fmla="*/ 1554793 h 2323145"/>
              <a:gd name="connsiteX84" fmla="*/ 6732152 w 11269336"/>
              <a:gd name="connsiteY84" fmla="*/ 1642538 h 2323145"/>
              <a:gd name="connsiteX85" fmla="*/ 6694106 w 11269336"/>
              <a:gd name="connsiteY85" fmla="*/ 1632377 h 2323145"/>
              <a:gd name="connsiteX86" fmla="*/ 6617223 w 11269336"/>
              <a:gd name="connsiteY86" fmla="*/ 1659889 h 2323145"/>
              <a:gd name="connsiteX87" fmla="*/ 6521138 w 11269336"/>
              <a:gd name="connsiteY87" fmla="*/ 1744340 h 2323145"/>
              <a:gd name="connsiteX88" fmla="*/ 6380677 w 11269336"/>
              <a:gd name="connsiteY88" fmla="*/ 1796883 h 2323145"/>
              <a:gd name="connsiteX89" fmla="*/ 6374897 w 11269336"/>
              <a:gd name="connsiteY89" fmla="*/ 1809910 h 2323145"/>
              <a:gd name="connsiteX90" fmla="*/ 6364545 w 11269336"/>
              <a:gd name="connsiteY90" fmla="*/ 1820090 h 2323145"/>
              <a:gd name="connsiteX91" fmla="*/ 6362126 w 11269336"/>
              <a:gd name="connsiteY91" fmla="*/ 1819991 h 2323145"/>
              <a:gd name="connsiteX92" fmla="*/ 6346673 w 11269336"/>
              <a:gd name="connsiteY92" fmla="*/ 1827824 h 2323145"/>
              <a:gd name="connsiteX93" fmla="*/ 6345588 w 11269336"/>
              <a:gd name="connsiteY93" fmla="*/ 1832232 h 2323145"/>
              <a:gd name="connsiteX94" fmla="*/ 6335708 w 11269336"/>
              <a:gd name="connsiteY94" fmla="*/ 1838451 h 2323145"/>
              <a:gd name="connsiteX95" fmla="*/ 6318182 w 11269336"/>
              <a:gd name="connsiteY95" fmla="*/ 1852975 h 2323145"/>
              <a:gd name="connsiteX96" fmla="*/ 6313084 w 11269336"/>
              <a:gd name="connsiteY96" fmla="*/ 1853561 h 2323145"/>
              <a:gd name="connsiteX97" fmla="*/ 6283816 w 11269336"/>
              <a:gd name="connsiteY97" fmla="*/ 1872148 h 2323145"/>
              <a:gd name="connsiteX98" fmla="*/ 6282550 w 11269336"/>
              <a:gd name="connsiteY98" fmla="*/ 1871392 h 2323145"/>
              <a:gd name="connsiteX99" fmla="*/ 6270527 w 11269336"/>
              <a:gd name="connsiteY99" fmla="*/ 1872208 h 2323145"/>
              <a:gd name="connsiteX100" fmla="*/ 6249518 w 11269336"/>
              <a:gd name="connsiteY100" fmla="*/ 1876079 h 2323145"/>
              <a:gd name="connsiteX101" fmla="*/ 6190386 w 11269336"/>
              <a:gd name="connsiteY101" fmla="*/ 1872478 h 2323145"/>
              <a:gd name="connsiteX102" fmla="*/ 6159777 w 11269336"/>
              <a:gd name="connsiteY102" fmla="*/ 1891745 h 2323145"/>
              <a:gd name="connsiteX103" fmla="*/ 6153131 w 11269336"/>
              <a:gd name="connsiteY103" fmla="*/ 1895079 h 2323145"/>
              <a:gd name="connsiteX104" fmla="*/ 6152798 w 11269336"/>
              <a:gd name="connsiteY104" fmla="*/ 1894920 h 2323145"/>
              <a:gd name="connsiteX105" fmla="*/ 6145388 w 11269336"/>
              <a:gd name="connsiteY105" fmla="*/ 1897990 h 2323145"/>
              <a:gd name="connsiteX106" fmla="*/ 6141014 w 11269336"/>
              <a:gd name="connsiteY106" fmla="*/ 1901155 h 2323145"/>
              <a:gd name="connsiteX107" fmla="*/ 6128122 w 11269336"/>
              <a:gd name="connsiteY107" fmla="*/ 1907623 h 2323145"/>
              <a:gd name="connsiteX108" fmla="*/ 6122351 w 11269336"/>
              <a:gd name="connsiteY108" fmla="*/ 1908359 h 2323145"/>
              <a:gd name="connsiteX109" fmla="*/ 6064750 w 11269336"/>
              <a:gd name="connsiteY109" fmla="*/ 1896394 h 2323145"/>
              <a:gd name="connsiteX110" fmla="*/ 5964230 w 11269336"/>
              <a:gd name="connsiteY110" fmla="*/ 1910038 h 2323145"/>
              <a:gd name="connsiteX111" fmla="*/ 5865399 w 11269336"/>
              <a:gd name="connsiteY111" fmla="*/ 1926966 h 2323145"/>
              <a:gd name="connsiteX112" fmla="*/ 5829951 w 11269336"/>
              <a:gd name="connsiteY112" fmla="*/ 1934755 h 2323145"/>
              <a:gd name="connsiteX113" fmla="*/ 5765285 w 11269336"/>
              <a:gd name="connsiteY113" fmla="*/ 1941322 h 2323145"/>
              <a:gd name="connsiteX114" fmla="*/ 5734750 w 11269336"/>
              <a:gd name="connsiteY114" fmla="*/ 1939793 h 2323145"/>
              <a:gd name="connsiteX115" fmla="*/ 5733569 w 11269336"/>
              <a:gd name="connsiteY115" fmla="*/ 1940505 h 2323145"/>
              <a:gd name="connsiteX116" fmla="*/ 5730329 w 11269336"/>
              <a:gd name="connsiteY116" fmla="*/ 1937845 h 2323145"/>
              <a:gd name="connsiteX117" fmla="*/ 5724661 w 11269336"/>
              <a:gd name="connsiteY117" fmla="*/ 1937455 h 2323145"/>
              <a:gd name="connsiteX118" fmla="*/ 5710186 w 11269336"/>
              <a:gd name="connsiteY118" fmla="*/ 1941370 h 2323145"/>
              <a:gd name="connsiteX119" fmla="*/ 5704910 w 11269336"/>
              <a:gd name="connsiteY119" fmla="*/ 1943663 h 2323145"/>
              <a:gd name="connsiteX120" fmla="*/ 5696836 w 11269336"/>
              <a:gd name="connsiteY120" fmla="*/ 1945271 h 2323145"/>
              <a:gd name="connsiteX121" fmla="*/ 5696583 w 11269336"/>
              <a:gd name="connsiteY121" fmla="*/ 1945050 h 2323145"/>
              <a:gd name="connsiteX122" fmla="*/ 5689123 w 11269336"/>
              <a:gd name="connsiteY122" fmla="*/ 1947067 h 2323145"/>
              <a:gd name="connsiteX123" fmla="*/ 5653291 w 11269336"/>
              <a:gd name="connsiteY123" fmla="*/ 1960245 h 2323145"/>
              <a:gd name="connsiteX124" fmla="*/ 5599385 w 11269336"/>
              <a:gd name="connsiteY124" fmla="*/ 1945198 h 2323145"/>
              <a:gd name="connsiteX125" fmla="*/ 5578300 w 11269336"/>
              <a:gd name="connsiteY125" fmla="*/ 1944963 h 2323145"/>
              <a:gd name="connsiteX126" fmla="*/ 5566758 w 11269336"/>
              <a:gd name="connsiteY126" fmla="*/ 1943441 h 2323145"/>
              <a:gd name="connsiteX127" fmla="*/ 5565857 w 11269336"/>
              <a:gd name="connsiteY127" fmla="*/ 1942445 h 2323145"/>
              <a:gd name="connsiteX128" fmla="*/ 5531534 w 11269336"/>
              <a:gd name="connsiteY128" fmla="*/ 1955208 h 2323145"/>
              <a:gd name="connsiteX129" fmla="*/ 5526552 w 11269336"/>
              <a:gd name="connsiteY129" fmla="*/ 1954799 h 2323145"/>
              <a:gd name="connsiteX130" fmla="*/ 5504723 w 11269336"/>
              <a:gd name="connsiteY130" fmla="*/ 1965811 h 2323145"/>
              <a:gd name="connsiteX131" fmla="*/ 5493156 w 11269336"/>
              <a:gd name="connsiteY131" fmla="*/ 1970063 h 2323145"/>
              <a:gd name="connsiteX132" fmla="*/ 5490486 w 11269336"/>
              <a:gd name="connsiteY132" fmla="*/ 1974227 h 2323145"/>
              <a:gd name="connsiteX133" fmla="*/ 5473107 w 11269336"/>
              <a:gd name="connsiteY133" fmla="*/ 1979001 h 2323145"/>
              <a:gd name="connsiteX134" fmla="*/ 5470885 w 11269336"/>
              <a:gd name="connsiteY134" fmla="*/ 1978432 h 2323145"/>
              <a:gd name="connsiteX135" fmla="*/ 5457393 w 11269336"/>
              <a:gd name="connsiteY135" fmla="*/ 1986525 h 2323145"/>
              <a:gd name="connsiteX136" fmla="*/ 5447102 w 11269336"/>
              <a:gd name="connsiteY136" fmla="*/ 1998329 h 2323145"/>
              <a:gd name="connsiteX137" fmla="*/ 5159151 w 11269336"/>
              <a:gd name="connsiteY137" fmla="*/ 2029640 h 2323145"/>
              <a:gd name="connsiteX138" fmla="*/ 5041688 w 11269336"/>
              <a:gd name="connsiteY138" fmla="*/ 2022334 h 2323145"/>
              <a:gd name="connsiteX139" fmla="*/ 4860988 w 11269336"/>
              <a:gd name="connsiteY139" fmla="*/ 2135698 h 2323145"/>
              <a:gd name="connsiteX140" fmla="*/ 4807902 w 11269336"/>
              <a:gd name="connsiteY140" fmla="*/ 2138894 h 2323145"/>
              <a:gd name="connsiteX141" fmla="*/ 4765388 w 11269336"/>
              <a:gd name="connsiteY141" fmla="*/ 2162525 h 2323145"/>
              <a:gd name="connsiteX142" fmla="*/ 4745033 w 11269336"/>
              <a:gd name="connsiteY142" fmla="*/ 2158859 h 2323145"/>
              <a:gd name="connsiteX143" fmla="*/ 4741475 w 11269336"/>
              <a:gd name="connsiteY143" fmla="*/ 2157998 h 2323145"/>
              <a:gd name="connsiteX144" fmla="*/ 4728247 w 11269336"/>
              <a:gd name="connsiteY144" fmla="*/ 2159526 h 2323145"/>
              <a:gd name="connsiteX145" fmla="*/ 4723263 w 11269336"/>
              <a:gd name="connsiteY145" fmla="*/ 2153742 h 2323145"/>
              <a:gd name="connsiteX146" fmla="*/ 4702453 w 11269336"/>
              <a:gd name="connsiteY146" fmla="*/ 2151586 h 2323145"/>
              <a:gd name="connsiteX147" fmla="*/ 4678455 w 11269336"/>
              <a:gd name="connsiteY147" fmla="*/ 2156131 h 2323145"/>
              <a:gd name="connsiteX148" fmla="*/ 4593061 w 11269336"/>
              <a:gd name="connsiteY148" fmla="*/ 2171597 h 2323145"/>
              <a:gd name="connsiteX149" fmla="*/ 4579902 w 11269336"/>
              <a:gd name="connsiteY149" fmla="*/ 2177927 h 2323145"/>
              <a:gd name="connsiteX150" fmla="*/ 4533444 w 11269336"/>
              <a:gd name="connsiteY150" fmla="*/ 2181200 h 2323145"/>
              <a:gd name="connsiteX151" fmla="*/ 4492832 w 11269336"/>
              <a:gd name="connsiteY151" fmla="*/ 2188033 h 2323145"/>
              <a:gd name="connsiteX152" fmla="*/ 4467257 w 11269336"/>
              <a:gd name="connsiteY152" fmla="*/ 2196121 h 2323145"/>
              <a:gd name="connsiteX153" fmla="*/ 4459937 w 11269336"/>
              <a:gd name="connsiteY153" fmla="*/ 2195182 h 2323145"/>
              <a:gd name="connsiteX154" fmla="*/ 4433312 w 11269336"/>
              <a:gd name="connsiteY154" fmla="*/ 2199004 h 2323145"/>
              <a:gd name="connsiteX155" fmla="*/ 4420601 w 11269336"/>
              <a:gd name="connsiteY155" fmla="*/ 2205158 h 2323145"/>
              <a:gd name="connsiteX156" fmla="*/ 4405765 w 11269336"/>
              <a:gd name="connsiteY156" fmla="*/ 2199902 h 2323145"/>
              <a:gd name="connsiteX157" fmla="*/ 4401354 w 11269336"/>
              <a:gd name="connsiteY157" fmla="*/ 2194745 h 2323145"/>
              <a:gd name="connsiteX158" fmla="*/ 4383151 w 11269336"/>
              <a:gd name="connsiteY158" fmla="*/ 2201140 h 2323145"/>
              <a:gd name="connsiteX159" fmla="*/ 4366646 w 11269336"/>
              <a:gd name="connsiteY159" fmla="*/ 2198564 h 2323145"/>
              <a:gd name="connsiteX160" fmla="*/ 4354009 w 11269336"/>
              <a:gd name="connsiteY160" fmla="*/ 2204984 h 2323145"/>
              <a:gd name="connsiteX161" fmla="*/ 4348284 w 11269336"/>
              <a:gd name="connsiteY161" fmla="*/ 2205270 h 2323145"/>
              <a:gd name="connsiteX162" fmla="*/ 4333906 w 11269336"/>
              <a:gd name="connsiteY162" fmla="*/ 2205251 h 2323145"/>
              <a:gd name="connsiteX163" fmla="*/ 4308819 w 11269336"/>
              <a:gd name="connsiteY163" fmla="*/ 2203822 h 2323145"/>
              <a:gd name="connsiteX164" fmla="*/ 4301210 w 11269336"/>
              <a:gd name="connsiteY164" fmla="*/ 2204456 h 2323145"/>
              <a:gd name="connsiteX165" fmla="*/ 4283095 w 11269336"/>
              <a:gd name="connsiteY165" fmla="*/ 2198177 h 2323145"/>
              <a:gd name="connsiteX166" fmla="*/ 4250119 w 11269336"/>
              <a:gd name="connsiteY166" fmla="*/ 2196342 h 2323145"/>
              <a:gd name="connsiteX167" fmla="*/ 4189203 w 11269336"/>
              <a:gd name="connsiteY167" fmla="*/ 2178994 h 2323145"/>
              <a:gd name="connsiteX168" fmla="*/ 4154035 w 11269336"/>
              <a:gd name="connsiteY168" fmla="*/ 2171950 h 2323145"/>
              <a:gd name="connsiteX169" fmla="*/ 4129569 w 11269336"/>
              <a:gd name="connsiteY169" fmla="*/ 2163850 h 2323145"/>
              <a:gd name="connsiteX170" fmla="*/ 4061250 w 11269336"/>
              <a:gd name="connsiteY170" fmla="*/ 2159236 h 2323145"/>
              <a:gd name="connsiteX171" fmla="*/ 3945480 w 11269336"/>
              <a:gd name="connsiteY171" fmla="*/ 2158279 h 2323145"/>
              <a:gd name="connsiteX172" fmla="*/ 3921468 w 11269336"/>
              <a:gd name="connsiteY172" fmla="*/ 2156588 h 2323145"/>
              <a:gd name="connsiteX173" fmla="*/ 3903348 w 11269336"/>
              <a:gd name="connsiteY173" fmla="*/ 2149220 h 2323145"/>
              <a:gd name="connsiteX174" fmla="*/ 3901342 w 11269336"/>
              <a:gd name="connsiteY174" fmla="*/ 2142355 h 2323145"/>
              <a:gd name="connsiteX175" fmla="*/ 3888539 w 11269336"/>
              <a:gd name="connsiteY175" fmla="*/ 2140476 h 2323145"/>
              <a:gd name="connsiteX176" fmla="*/ 3885662 w 11269336"/>
              <a:gd name="connsiteY176" fmla="*/ 2138740 h 2323145"/>
              <a:gd name="connsiteX177" fmla="*/ 3868627 w 11269336"/>
              <a:gd name="connsiteY177" fmla="*/ 2130023 h 2323145"/>
              <a:gd name="connsiteX178" fmla="*/ 3819177 w 11269336"/>
              <a:gd name="connsiteY178" fmla="*/ 2142111 h 2323145"/>
              <a:gd name="connsiteX179" fmla="*/ 3769100 w 11269336"/>
              <a:gd name="connsiteY179" fmla="*/ 2131731 h 2323145"/>
              <a:gd name="connsiteX180" fmla="*/ 3562752 w 11269336"/>
              <a:gd name="connsiteY180" fmla="*/ 2131785 h 2323145"/>
              <a:gd name="connsiteX181" fmla="*/ 3541402 w 11269336"/>
              <a:gd name="connsiteY181" fmla="*/ 2106821 h 2323145"/>
              <a:gd name="connsiteX182" fmla="*/ 3365341 w 11269336"/>
              <a:gd name="connsiteY182" fmla="*/ 2077638 h 2323145"/>
              <a:gd name="connsiteX183" fmla="*/ 3170922 w 11269336"/>
              <a:gd name="connsiteY183" fmla="*/ 2115957 h 2323145"/>
              <a:gd name="connsiteX184" fmla="*/ 3156256 w 11269336"/>
              <a:gd name="connsiteY184" fmla="*/ 2124773 h 2323145"/>
              <a:gd name="connsiteX185" fmla="*/ 3140298 w 11269336"/>
              <a:gd name="connsiteY185" fmla="*/ 2129182 h 2323145"/>
              <a:gd name="connsiteX186" fmla="*/ 3138514 w 11269336"/>
              <a:gd name="connsiteY186" fmla="*/ 2128069 h 2323145"/>
              <a:gd name="connsiteX187" fmla="*/ 3120467 w 11269336"/>
              <a:gd name="connsiteY187" fmla="*/ 2128281 h 2323145"/>
              <a:gd name="connsiteX188" fmla="*/ 3116175 w 11269336"/>
              <a:gd name="connsiteY188" fmla="*/ 2131633 h 2323145"/>
              <a:gd name="connsiteX189" fmla="*/ 3103685 w 11269336"/>
              <a:gd name="connsiteY189" fmla="*/ 2132814 h 2323145"/>
              <a:gd name="connsiteX190" fmla="*/ 3078794 w 11269336"/>
              <a:gd name="connsiteY190" fmla="*/ 2137935 h 2323145"/>
              <a:gd name="connsiteX191" fmla="*/ 3074407 w 11269336"/>
              <a:gd name="connsiteY191" fmla="*/ 2136274 h 2323145"/>
              <a:gd name="connsiteX192" fmla="*/ 3037285 w 11269336"/>
              <a:gd name="connsiteY192" fmla="*/ 2139919 h 2323145"/>
              <a:gd name="connsiteX193" fmla="*/ 3036901 w 11269336"/>
              <a:gd name="connsiteY193" fmla="*/ 2138726 h 2323145"/>
              <a:gd name="connsiteX194" fmla="*/ 3026996 w 11269336"/>
              <a:gd name="connsiteY194" fmla="*/ 2134322 h 2323145"/>
              <a:gd name="connsiteX195" fmla="*/ 3007772 w 11269336"/>
              <a:gd name="connsiteY195" fmla="*/ 2128742 h 2323145"/>
              <a:gd name="connsiteX196" fmla="*/ 2965030 w 11269336"/>
              <a:gd name="connsiteY196" fmla="*/ 2100494 h 2323145"/>
              <a:gd name="connsiteX197" fmla="*/ 2926342 w 11269336"/>
              <a:gd name="connsiteY197" fmla="*/ 2104155 h 2323145"/>
              <a:gd name="connsiteX198" fmla="*/ 2918608 w 11269336"/>
              <a:gd name="connsiteY198" fmla="*/ 2104215 h 2323145"/>
              <a:gd name="connsiteX199" fmla="*/ 2918475 w 11269336"/>
              <a:gd name="connsiteY199" fmla="*/ 2103937 h 2323145"/>
              <a:gd name="connsiteX200" fmla="*/ 2910360 w 11269336"/>
              <a:gd name="connsiteY200" fmla="*/ 2103444 h 2323145"/>
              <a:gd name="connsiteX201" fmla="*/ 2904507 w 11269336"/>
              <a:gd name="connsiteY201" fmla="*/ 2104326 h 2323145"/>
              <a:gd name="connsiteX202" fmla="*/ 2889503 w 11269336"/>
              <a:gd name="connsiteY202" fmla="*/ 2104443 h 2323145"/>
              <a:gd name="connsiteX203" fmla="*/ 2884480 w 11269336"/>
              <a:gd name="connsiteY203" fmla="*/ 2102626 h 2323145"/>
              <a:gd name="connsiteX204" fmla="*/ 2882689 w 11269336"/>
              <a:gd name="connsiteY204" fmla="*/ 2099228 h 2323145"/>
              <a:gd name="connsiteX205" fmla="*/ 2881291 w 11269336"/>
              <a:gd name="connsiteY205" fmla="*/ 2099618 h 2323145"/>
              <a:gd name="connsiteX206" fmla="*/ 2853979 w 11269336"/>
              <a:gd name="connsiteY206" fmla="*/ 2090388 h 2323145"/>
              <a:gd name="connsiteX207" fmla="*/ 2791790 w 11269336"/>
              <a:gd name="connsiteY207" fmla="*/ 2080332 h 2323145"/>
              <a:gd name="connsiteX208" fmla="*/ 2755844 w 11269336"/>
              <a:gd name="connsiteY208" fmla="*/ 2078874 h 2323145"/>
              <a:gd name="connsiteX209" fmla="*/ 2657742 w 11269336"/>
              <a:gd name="connsiteY209" fmla="*/ 2070179 h 2323145"/>
              <a:gd name="connsiteX210" fmla="*/ 2559549 w 11269336"/>
              <a:gd name="connsiteY210" fmla="*/ 2057873 h 2323145"/>
              <a:gd name="connsiteX211" fmla="*/ 2512054 w 11269336"/>
              <a:gd name="connsiteY211" fmla="*/ 2031671 h 2323145"/>
              <a:gd name="connsiteX212" fmla="*/ 2506437 w 11269336"/>
              <a:gd name="connsiteY212" fmla="*/ 2030918 h 2323145"/>
              <a:gd name="connsiteX213" fmla="*/ 2491752 w 11269336"/>
              <a:gd name="connsiteY213" fmla="*/ 2033906 h 2323145"/>
              <a:gd name="connsiteX214" fmla="*/ 2486338 w 11269336"/>
              <a:gd name="connsiteY214" fmla="*/ 2035862 h 2323145"/>
              <a:gd name="connsiteX215" fmla="*/ 2478186 w 11269336"/>
              <a:gd name="connsiteY215" fmla="*/ 2036953 h 2323145"/>
              <a:gd name="connsiteX216" fmla="*/ 2477950 w 11269336"/>
              <a:gd name="connsiteY216" fmla="*/ 2036715 h 2323145"/>
              <a:gd name="connsiteX217" fmla="*/ 2470381 w 11269336"/>
              <a:gd name="connsiteY217" fmla="*/ 2038256 h 2323145"/>
              <a:gd name="connsiteX218" fmla="*/ 2433781 w 11269336"/>
              <a:gd name="connsiteY218" fmla="*/ 2049140 h 2323145"/>
              <a:gd name="connsiteX219" fmla="*/ 2381172 w 11269336"/>
              <a:gd name="connsiteY219" fmla="*/ 2030645 h 2323145"/>
              <a:gd name="connsiteX220" fmla="*/ 2360198 w 11269336"/>
              <a:gd name="connsiteY220" fmla="*/ 2029059 h 2323145"/>
              <a:gd name="connsiteX221" fmla="*/ 2348815 w 11269336"/>
              <a:gd name="connsiteY221" fmla="*/ 2026798 h 2323145"/>
              <a:gd name="connsiteX222" fmla="*/ 2347988 w 11269336"/>
              <a:gd name="connsiteY222" fmla="*/ 2025745 h 2323145"/>
              <a:gd name="connsiteX223" fmla="*/ 2312920 w 11269336"/>
              <a:gd name="connsiteY223" fmla="*/ 2036311 h 2323145"/>
              <a:gd name="connsiteX224" fmla="*/ 2307986 w 11269336"/>
              <a:gd name="connsiteY224" fmla="*/ 2035583 h 2323145"/>
              <a:gd name="connsiteX225" fmla="*/ 2285481 w 11269336"/>
              <a:gd name="connsiteY225" fmla="*/ 2045197 h 2323145"/>
              <a:gd name="connsiteX226" fmla="*/ 2273666 w 11269336"/>
              <a:gd name="connsiteY226" fmla="*/ 2048710 h 2323145"/>
              <a:gd name="connsiteX227" fmla="*/ 2270719 w 11269336"/>
              <a:gd name="connsiteY227" fmla="*/ 2052702 h 2323145"/>
              <a:gd name="connsiteX228" fmla="*/ 2253080 w 11269336"/>
              <a:gd name="connsiteY228" fmla="*/ 2056363 h 2323145"/>
              <a:gd name="connsiteX229" fmla="*/ 2250906 w 11269336"/>
              <a:gd name="connsiteY229" fmla="*/ 2055654 h 2323145"/>
              <a:gd name="connsiteX230" fmla="*/ 2236905 w 11269336"/>
              <a:gd name="connsiteY230" fmla="*/ 2062882 h 2323145"/>
              <a:gd name="connsiteX231" fmla="*/ 2225830 w 11269336"/>
              <a:gd name="connsiteY231" fmla="*/ 2074027 h 2323145"/>
              <a:gd name="connsiteX232" fmla="*/ 2073776 w 11269336"/>
              <a:gd name="connsiteY232" fmla="*/ 2089244 h 2323145"/>
              <a:gd name="connsiteX233" fmla="*/ 1948256 w 11269336"/>
              <a:gd name="connsiteY233" fmla="*/ 2146616 h 2323145"/>
              <a:gd name="connsiteX234" fmla="*/ 1865582 w 11269336"/>
              <a:gd name="connsiteY234" fmla="*/ 2153738 h 2323145"/>
              <a:gd name="connsiteX235" fmla="*/ 1835210 w 11269336"/>
              <a:gd name="connsiteY235" fmla="*/ 2134244 h 2323145"/>
              <a:gd name="connsiteX236" fmla="*/ 1632661 w 11269336"/>
              <a:gd name="connsiteY236" fmla="*/ 2173882 h 2323145"/>
              <a:gd name="connsiteX237" fmla="*/ 1579590 w 11269336"/>
              <a:gd name="connsiteY237" fmla="*/ 2173680 h 2323145"/>
              <a:gd name="connsiteX238" fmla="*/ 1535601 w 11269336"/>
              <a:gd name="connsiteY238" fmla="*/ 2194590 h 2323145"/>
              <a:gd name="connsiteX239" fmla="*/ 1515594 w 11269336"/>
              <a:gd name="connsiteY239" fmla="*/ 2189622 h 2323145"/>
              <a:gd name="connsiteX240" fmla="*/ 1512113 w 11269336"/>
              <a:gd name="connsiteY240" fmla="*/ 2188534 h 2323145"/>
              <a:gd name="connsiteX241" fmla="*/ 1498838 w 11269336"/>
              <a:gd name="connsiteY241" fmla="*/ 2189213 h 2323145"/>
              <a:gd name="connsiteX242" fmla="*/ 1494279 w 11269336"/>
              <a:gd name="connsiteY242" fmla="*/ 2183112 h 2323145"/>
              <a:gd name="connsiteX243" fmla="*/ 1473714 w 11269336"/>
              <a:gd name="connsiteY243" fmla="*/ 2179625 h 2323145"/>
              <a:gd name="connsiteX244" fmla="*/ 1449503 w 11269336"/>
              <a:gd name="connsiteY244" fmla="*/ 2182633 h 2323145"/>
              <a:gd name="connsiteX245" fmla="*/ 1266687 w 11269336"/>
              <a:gd name="connsiteY245" fmla="*/ 2212688 h 2323145"/>
              <a:gd name="connsiteX246" fmla="*/ 1239614 w 11269336"/>
              <a:gd name="connsiteY246" fmla="*/ 2209727 h 2323145"/>
              <a:gd name="connsiteX247" fmla="*/ 1202436 w 11269336"/>
              <a:gd name="connsiteY247" fmla="*/ 2209817 h 2323145"/>
              <a:gd name="connsiteX248" fmla="*/ 1136097 w 11269336"/>
              <a:gd name="connsiteY248" fmla="*/ 2205112 h 2323145"/>
              <a:gd name="connsiteX249" fmla="*/ 988232 w 11269336"/>
              <a:gd name="connsiteY249" fmla="*/ 2235635 h 2323145"/>
              <a:gd name="connsiteX250" fmla="*/ 981959 w 11269336"/>
              <a:gd name="connsiteY250" fmla="*/ 2231607 h 2323145"/>
              <a:gd name="connsiteX251" fmla="*/ 938600 w 11269336"/>
              <a:gd name="connsiteY251" fmla="*/ 2238113 h 2323145"/>
              <a:gd name="connsiteX252" fmla="*/ 791788 w 11269336"/>
              <a:gd name="connsiteY252" fmla="*/ 2293224 h 2323145"/>
              <a:gd name="connsiteX253" fmla="*/ 706914 w 11269336"/>
              <a:gd name="connsiteY253" fmla="*/ 2305046 h 2323145"/>
              <a:gd name="connsiteX254" fmla="*/ 675971 w 11269336"/>
              <a:gd name="connsiteY254" fmla="*/ 2304030 h 2323145"/>
              <a:gd name="connsiteX255" fmla="*/ 624180 w 11269336"/>
              <a:gd name="connsiteY255" fmla="*/ 2302650 h 2323145"/>
              <a:gd name="connsiteX256" fmla="*/ 583453 w 11269336"/>
              <a:gd name="connsiteY256" fmla="*/ 2288788 h 2323145"/>
              <a:gd name="connsiteX257" fmla="*/ 540946 w 11269336"/>
              <a:gd name="connsiteY257" fmla="*/ 2292721 h 2323145"/>
              <a:gd name="connsiteX258" fmla="*/ 533680 w 11269336"/>
              <a:gd name="connsiteY258" fmla="*/ 2310233 h 2323145"/>
              <a:gd name="connsiteX259" fmla="*/ 487366 w 11269336"/>
              <a:gd name="connsiteY259" fmla="*/ 2309053 h 2323145"/>
              <a:gd name="connsiteX260" fmla="*/ 416820 w 11269336"/>
              <a:gd name="connsiteY260" fmla="*/ 2305443 h 2323145"/>
              <a:gd name="connsiteX261" fmla="*/ 376805 w 11269336"/>
              <a:gd name="connsiteY261" fmla="*/ 2307647 h 2323145"/>
              <a:gd name="connsiteX262" fmla="*/ 266777 w 11269336"/>
              <a:gd name="connsiteY262" fmla="*/ 2309012 h 2323145"/>
              <a:gd name="connsiteX263" fmla="*/ 156013 w 11269336"/>
              <a:gd name="connsiteY263" fmla="*/ 2306832 h 2323145"/>
              <a:gd name="connsiteX264" fmla="*/ 87258 w 11269336"/>
              <a:gd name="connsiteY264" fmla="*/ 2285511 h 2323145"/>
              <a:gd name="connsiteX265" fmla="*/ 23798 w 11269336"/>
              <a:gd name="connsiteY265" fmla="*/ 2281822 h 2323145"/>
              <a:gd name="connsiteX266" fmla="*/ 0 w 11269336"/>
              <a:gd name="connsiteY266" fmla="*/ 2285369 h 2323145"/>
              <a:gd name="connsiteX267" fmla="*/ 0 w 11269336"/>
              <a:gd name="connsiteY26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795998 w 11269336"/>
              <a:gd name="connsiteY29" fmla="*/ 863337 h 2323145"/>
              <a:gd name="connsiteX30" fmla="*/ 8776970 w 11269336"/>
              <a:gd name="connsiteY30" fmla="*/ 885177 h 2323145"/>
              <a:gd name="connsiteX31" fmla="*/ 8755719 w 11269336"/>
              <a:gd name="connsiteY31" fmla="*/ 889754 h 2323145"/>
              <a:gd name="connsiteX32" fmla="*/ 8743257 w 11269336"/>
              <a:gd name="connsiteY32" fmla="*/ 904723 h 2323145"/>
              <a:gd name="connsiteX33" fmla="*/ 8721366 w 11269336"/>
              <a:gd name="connsiteY33" fmla="*/ 904711 h 2323145"/>
              <a:gd name="connsiteX34" fmla="*/ 8678353 w 11269336"/>
              <a:gd name="connsiteY34" fmla="*/ 926318 h 2323145"/>
              <a:gd name="connsiteX35" fmla="*/ 8636849 w 11269336"/>
              <a:gd name="connsiteY35" fmla="*/ 937900 h 2323145"/>
              <a:gd name="connsiteX36" fmla="*/ 8620213 w 11269336"/>
              <a:gd name="connsiteY36" fmla="*/ 943068 h 2323145"/>
              <a:gd name="connsiteX37" fmla="*/ 8612581 w 11269336"/>
              <a:gd name="connsiteY37" fmla="*/ 952695 h 2323145"/>
              <a:gd name="connsiteX38" fmla="*/ 8589038 w 11269336"/>
              <a:gd name="connsiteY38" fmla="*/ 963892 h 2323145"/>
              <a:gd name="connsiteX39" fmla="*/ 8579950 w 11269336"/>
              <a:gd name="connsiteY39" fmla="*/ 960899 h 2323145"/>
              <a:gd name="connsiteX40" fmla="*/ 8579319 w 11269336"/>
              <a:gd name="connsiteY40" fmla="*/ 965630 h 2323145"/>
              <a:gd name="connsiteX41" fmla="*/ 8547429 w 11269336"/>
              <a:gd name="connsiteY41" fmla="*/ 984506 h 2323145"/>
              <a:gd name="connsiteX42" fmla="*/ 8478704 w 11269336"/>
              <a:gd name="connsiteY42" fmla="*/ 1025490 h 2323145"/>
              <a:gd name="connsiteX43" fmla="*/ 8461421 w 11269336"/>
              <a:gd name="connsiteY43" fmla="*/ 1035512 h 2323145"/>
              <a:gd name="connsiteX44" fmla="*/ 8445003 w 11269336"/>
              <a:gd name="connsiteY44" fmla="*/ 1036851 h 2323145"/>
              <a:gd name="connsiteX45" fmla="*/ 8357350 w 11269336"/>
              <a:gd name="connsiteY45" fmla="*/ 1060213 h 2323145"/>
              <a:gd name="connsiteX46" fmla="*/ 8335565 w 11269336"/>
              <a:gd name="connsiteY46" fmla="*/ 1061151 h 2323145"/>
              <a:gd name="connsiteX47" fmla="*/ 8325267 w 11269336"/>
              <a:gd name="connsiteY47" fmla="*/ 1055919 h 2323145"/>
              <a:gd name="connsiteX48" fmla="*/ 8293586 w 11269336"/>
              <a:gd name="connsiteY48" fmla="*/ 1076144 h 2323145"/>
              <a:gd name="connsiteX49" fmla="*/ 8242405 w 11269336"/>
              <a:gd name="connsiteY49" fmla="*/ 1095960 h 2323145"/>
              <a:gd name="connsiteX50" fmla="*/ 8197391 w 11269336"/>
              <a:gd name="connsiteY50" fmla="*/ 1107746 h 2323145"/>
              <a:gd name="connsiteX51" fmla="*/ 8081474 w 11269336"/>
              <a:gd name="connsiteY51" fmla="*/ 1130125 h 2323145"/>
              <a:gd name="connsiteX52" fmla="*/ 8053585 w 11269336"/>
              <a:gd name="connsiteY52" fmla="*/ 1129169 h 2323145"/>
              <a:gd name="connsiteX53" fmla="*/ 8038422 w 11269336"/>
              <a:gd name="connsiteY53" fmla="*/ 1119092 h 2323145"/>
              <a:gd name="connsiteX54" fmla="*/ 8029450 w 11269336"/>
              <a:gd name="connsiteY54" fmla="*/ 1125592 h 2323145"/>
              <a:gd name="connsiteX55" fmla="*/ 7959552 w 11269336"/>
              <a:gd name="connsiteY55" fmla="*/ 1140188 h 2323145"/>
              <a:gd name="connsiteX56" fmla="*/ 7914188 w 11269336"/>
              <a:gd name="connsiteY56" fmla="*/ 1150862 h 2323145"/>
              <a:gd name="connsiteX57" fmla="*/ 7914918 w 11269336"/>
              <a:gd name="connsiteY57" fmla="*/ 1168758 h 2323145"/>
              <a:gd name="connsiteX58" fmla="*/ 7875510 w 11269336"/>
              <a:gd name="connsiteY58" fmla="*/ 1183153 h 2323145"/>
              <a:gd name="connsiteX59" fmla="*/ 7829932 w 11269336"/>
              <a:gd name="connsiteY59" fmla="*/ 1180782 h 2323145"/>
              <a:gd name="connsiteX60" fmla="*/ 7779182 w 11269336"/>
              <a:gd name="connsiteY60" fmla="*/ 1192665 h 2323145"/>
              <a:gd name="connsiteX61" fmla="*/ 7748774 w 11269336"/>
              <a:gd name="connsiteY61" fmla="*/ 1199586 h 2323145"/>
              <a:gd name="connsiteX62" fmla="*/ 7671846 w 11269336"/>
              <a:gd name="connsiteY62" fmla="*/ 1231966 h 2323145"/>
              <a:gd name="connsiteX63" fmla="*/ 7554146 w 11269336"/>
              <a:gd name="connsiteY63" fmla="*/ 1319748 h 2323145"/>
              <a:gd name="connsiteX64" fmla="*/ 7515052 w 11269336"/>
              <a:gd name="connsiteY64" fmla="*/ 1336718 h 2323145"/>
              <a:gd name="connsiteX65" fmla="*/ 7507193 w 11269336"/>
              <a:gd name="connsiteY65" fmla="*/ 1334617 h 2323145"/>
              <a:gd name="connsiteX66" fmla="*/ 7461694 w 11269336"/>
              <a:gd name="connsiteY66" fmla="*/ 1375866 h 2323145"/>
              <a:gd name="connsiteX67" fmla="*/ 7377571 w 11269336"/>
              <a:gd name="connsiteY67" fmla="*/ 1400128 h 2323145"/>
              <a:gd name="connsiteX68" fmla="*/ 7311261 w 11269336"/>
              <a:gd name="connsiteY68" fmla="*/ 1412652 h 2323145"/>
              <a:gd name="connsiteX69" fmla="*/ 7275307 w 11269336"/>
              <a:gd name="connsiteY69" fmla="*/ 1422171 h 2323145"/>
              <a:gd name="connsiteX70" fmla="*/ 7247783 w 11269336"/>
              <a:gd name="connsiteY70" fmla="*/ 1426330 h 2323145"/>
              <a:gd name="connsiteX71" fmla="*/ 7185047 w 11269336"/>
              <a:gd name="connsiteY71" fmla="*/ 1451812 h 2323145"/>
              <a:gd name="connsiteX72" fmla="*/ 7084117 w 11269336"/>
              <a:gd name="connsiteY72" fmla="*/ 1500281 h 2323145"/>
              <a:gd name="connsiteX73" fmla="*/ 7062011 w 11269336"/>
              <a:gd name="connsiteY73" fmla="*/ 1509183 h 2323145"/>
              <a:gd name="connsiteX74" fmla="*/ 7040555 w 11269336"/>
              <a:gd name="connsiteY74" fmla="*/ 1511207 h 2323145"/>
              <a:gd name="connsiteX75" fmla="*/ 7033438 w 11269336"/>
              <a:gd name="connsiteY75" fmla="*/ 1506772 h 2323145"/>
              <a:gd name="connsiteX76" fmla="*/ 7020886 w 11269336"/>
              <a:gd name="connsiteY76" fmla="*/ 1510764 h 2323145"/>
              <a:gd name="connsiteX77" fmla="*/ 7017033 w 11269336"/>
              <a:gd name="connsiteY77" fmla="*/ 1510650 h 2323145"/>
              <a:gd name="connsiteX78" fmla="*/ 6995460 w 11269336"/>
              <a:gd name="connsiteY78" fmla="*/ 1511173 h 2323145"/>
              <a:gd name="connsiteX79" fmla="*/ 6962144 w 11269336"/>
              <a:gd name="connsiteY79" fmla="*/ 1541508 h 2323145"/>
              <a:gd name="connsiteX80" fmla="*/ 6910674 w 11269336"/>
              <a:gd name="connsiteY80" fmla="*/ 1554793 h 2323145"/>
              <a:gd name="connsiteX81" fmla="*/ 6732152 w 11269336"/>
              <a:gd name="connsiteY81" fmla="*/ 1642538 h 2323145"/>
              <a:gd name="connsiteX82" fmla="*/ 6694106 w 11269336"/>
              <a:gd name="connsiteY82" fmla="*/ 1632377 h 2323145"/>
              <a:gd name="connsiteX83" fmla="*/ 6617223 w 11269336"/>
              <a:gd name="connsiteY83" fmla="*/ 1659889 h 2323145"/>
              <a:gd name="connsiteX84" fmla="*/ 6521138 w 11269336"/>
              <a:gd name="connsiteY84" fmla="*/ 1744340 h 2323145"/>
              <a:gd name="connsiteX85" fmla="*/ 6380677 w 11269336"/>
              <a:gd name="connsiteY85" fmla="*/ 1796883 h 2323145"/>
              <a:gd name="connsiteX86" fmla="*/ 6374897 w 11269336"/>
              <a:gd name="connsiteY86" fmla="*/ 1809910 h 2323145"/>
              <a:gd name="connsiteX87" fmla="*/ 6364545 w 11269336"/>
              <a:gd name="connsiteY87" fmla="*/ 1820090 h 2323145"/>
              <a:gd name="connsiteX88" fmla="*/ 6362126 w 11269336"/>
              <a:gd name="connsiteY88" fmla="*/ 1819991 h 2323145"/>
              <a:gd name="connsiteX89" fmla="*/ 6346673 w 11269336"/>
              <a:gd name="connsiteY89" fmla="*/ 1827824 h 2323145"/>
              <a:gd name="connsiteX90" fmla="*/ 6345588 w 11269336"/>
              <a:gd name="connsiteY90" fmla="*/ 1832232 h 2323145"/>
              <a:gd name="connsiteX91" fmla="*/ 6335708 w 11269336"/>
              <a:gd name="connsiteY91" fmla="*/ 1838451 h 2323145"/>
              <a:gd name="connsiteX92" fmla="*/ 6318182 w 11269336"/>
              <a:gd name="connsiteY92" fmla="*/ 1852975 h 2323145"/>
              <a:gd name="connsiteX93" fmla="*/ 6313084 w 11269336"/>
              <a:gd name="connsiteY93" fmla="*/ 1853561 h 2323145"/>
              <a:gd name="connsiteX94" fmla="*/ 6283816 w 11269336"/>
              <a:gd name="connsiteY94" fmla="*/ 1872148 h 2323145"/>
              <a:gd name="connsiteX95" fmla="*/ 6282550 w 11269336"/>
              <a:gd name="connsiteY95" fmla="*/ 1871392 h 2323145"/>
              <a:gd name="connsiteX96" fmla="*/ 6270527 w 11269336"/>
              <a:gd name="connsiteY96" fmla="*/ 1872208 h 2323145"/>
              <a:gd name="connsiteX97" fmla="*/ 6249518 w 11269336"/>
              <a:gd name="connsiteY97" fmla="*/ 1876079 h 2323145"/>
              <a:gd name="connsiteX98" fmla="*/ 6190386 w 11269336"/>
              <a:gd name="connsiteY98" fmla="*/ 1872478 h 2323145"/>
              <a:gd name="connsiteX99" fmla="*/ 6159777 w 11269336"/>
              <a:gd name="connsiteY99" fmla="*/ 1891745 h 2323145"/>
              <a:gd name="connsiteX100" fmla="*/ 6153131 w 11269336"/>
              <a:gd name="connsiteY100" fmla="*/ 1895079 h 2323145"/>
              <a:gd name="connsiteX101" fmla="*/ 6152798 w 11269336"/>
              <a:gd name="connsiteY101" fmla="*/ 1894920 h 2323145"/>
              <a:gd name="connsiteX102" fmla="*/ 6145388 w 11269336"/>
              <a:gd name="connsiteY102" fmla="*/ 1897990 h 2323145"/>
              <a:gd name="connsiteX103" fmla="*/ 6141014 w 11269336"/>
              <a:gd name="connsiteY103" fmla="*/ 1901155 h 2323145"/>
              <a:gd name="connsiteX104" fmla="*/ 6128122 w 11269336"/>
              <a:gd name="connsiteY104" fmla="*/ 1907623 h 2323145"/>
              <a:gd name="connsiteX105" fmla="*/ 6122351 w 11269336"/>
              <a:gd name="connsiteY105" fmla="*/ 1908359 h 2323145"/>
              <a:gd name="connsiteX106" fmla="*/ 6064750 w 11269336"/>
              <a:gd name="connsiteY106" fmla="*/ 1896394 h 2323145"/>
              <a:gd name="connsiteX107" fmla="*/ 5964230 w 11269336"/>
              <a:gd name="connsiteY107" fmla="*/ 1910038 h 2323145"/>
              <a:gd name="connsiteX108" fmla="*/ 5865399 w 11269336"/>
              <a:gd name="connsiteY108" fmla="*/ 1926966 h 2323145"/>
              <a:gd name="connsiteX109" fmla="*/ 5829951 w 11269336"/>
              <a:gd name="connsiteY109" fmla="*/ 1934755 h 2323145"/>
              <a:gd name="connsiteX110" fmla="*/ 5765285 w 11269336"/>
              <a:gd name="connsiteY110" fmla="*/ 1941322 h 2323145"/>
              <a:gd name="connsiteX111" fmla="*/ 5734750 w 11269336"/>
              <a:gd name="connsiteY111" fmla="*/ 1939793 h 2323145"/>
              <a:gd name="connsiteX112" fmla="*/ 5733569 w 11269336"/>
              <a:gd name="connsiteY112" fmla="*/ 1940505 h 2323145"/>
              <a:gd name="connsiteX113" fmla="*/ 5730329 w 11269336"/>
              <a:gd name="connsiteY113" fmla="*/ 1937845 h 2323145"/>
              <a:gd name="connsiteX114" fmla="*/ 5724661 w 11269336"/>
              <a:gd name="connsiteY114" fmla="*/ 1937455 h 2323145"/>
              <a:gd name="connsiteX115" fmla="*/ 5710186 w 11269336"/>
              <a:gd name="connsiteY115" fmla="*/ 1941370 h 2323145"/>
              <a:gd name="connsiteX116" fmla="*/ 5704910 w 11269336"/>
              <a:gd name="connsiteY116" fmla="*/ 1943663 h 2323145"/>
              <a:gd name="connsiteX117" fmla="*/ 5696836 w 11269336"/>
              <a:gd name="connsiteY117" fmla="*/ 1945271 h 2323145"/>
              <a:gd name="connsiteX118" fmla="*/ 5696583 w 11269336"/>
              <a:gd name="connsiteY118" fmla="*/ 1945050 h 2323145"/>
              <a:gd name="connsiteX119" fmla="*/ 5689123 w 11269336"/>
              <a:gd name="connsiteY119" fmla="*/ 1947067 h 2323145"/>
              <a:gd name="connsiteX120" fmla="*/ 5653291 w 11269336"/>
              <a:gd name="connsiteY120" fmla="*/ 1960245 h 2323145"/>
              <a:gd name="connsiteX121" fmla="*/ 5599385 w 11269336"/>
              <a:gd name="connsiteY121" fmla="*/ 1945198 h 2323145"/>
              <a:gd name="connsiteX122" fmla="*/ 5578300 w 11269336"/>
              <a:gd name="connsiteY122" fmla="*/ 1944963 h 2323145"/>
              <a:gd name="connsiteX123" fmla="*/ 5566758 w 11269336"/>
              <a:gd name="connsiteY123" fmla="*/ 1943441 h 2323145"/>
              <a:gd name="connsiteX124" fmla="*/ 5565857 w 11269336"/>
              <a:gd name="connsiteY124" fmla="*/ 1942445 h 2323145"/>
              <a:gd name="connsiteX125" fmla="*/ 5531534 w 11269336"/>
              <a:gd name="connsiteY125" fmla="*/ 1955208 h 2323145"/>
              <a:gd name="connsiteX126" fmla="*/ 5526552 w 11269336"/>
              <a:gd name="connsiteY126" fmla="*/ 1954799 h 2323145"/>
              <a:gd name="connsiteX127" fmla="*/ 5504723 w 11269336"/>
              <a:gd name="connsiteY127" fmla="*/ 1965811 h 2323145"/>
              <a:gd name="connsiteX128" fmla="*/ 5493156 w 11269336"/>
              <a:gd name="connsiteY128" fmla="*/ 1970063 h 2323145"/>
              <a:gd name="connsiteX129" fmla="*/ 5490486 w 11269336"/>
              <a:gd name="connsiteY129" fmla="*/ 1974227 h 2323145"/>
              <a:gd name="connsiteX130" fmla="*/ 5473107 w 11269336"/>
              <a:gd name="connsiteY130" fmla="*/ 1979001 h 2323145"/>
              <a:gd name="connsiteX131" fmla="*/ 5470885 w 11269336"/>
              <a:gd name="connsiteY131" fmla="*/ 1978432 h 2323145"/>
              <a:gd name="connsiteX132" fmla="*/ 5457393 w 11269336"/>
              <a:gd name="connsiteY132" fmla="*/ 1986525 h 2323145"/>
              <a:gd name="connsiteX133" fmla="*/ 5447102 w 11269336"/>
              <a:gd name="connsiteY133" fmla="*/ 1998329 h 2323145"/>
              <a:gd name="connsiteX134" fmla="*/ 5159151 w 11269336"/>
              <a:gd name="connsiteY134" fmla="*/ 2029640 h 2323145"/>
              <a:gd name="connsiteX135" fmla="*/ 5041688 w 11269336"/>
              <a:gd name="connsiteY135" fmla="*/ 2022334 h 2323145"/>
              <a:gd name="connsiteX136" fmla="*/ 4860988 w 11269336"/>
              <a:gd name="connsiteY136" fmla="*/ 2135698 h 2323145"/>
              <a:gd name="connsiteX137" fmla="*/ 4807902 w 11269336"/>
              <a:gd name="connsiteY137" fmla="*/ 2138894 h 2323145"/>
              <a:gd name="connsiteX138" fmla="*/ 4765388 w 11269336"/>
              <a:gd name="connsiteY138" fmla="*/ 2162525 h 2323145"/>
              <a:gd name="connsiteX139" fmla="*/ 4745033 w 11269336"/>
              <a:gd name="connsiteY139" fmla="*/ 2158859 h 2323145"/>
              <a:gd name="connsiteX140" fmla="*/ 4741475 w 11269336"/>
              <a:gd name="connsiteY140" fmla="*/ 2157998 h 2323145"/>
              <a:gd name="connsiteX141" fmla="*/ 4728247 w 11269336"/>
              <a:gd name="connsiteY141" fmla="*/ 2159526 h 2323145"/>
              <a:gd name="connsiteX142" fmla="*/ 4723263 w 11269336"/>
              <a:gd name="connsiteY142" fmla="*/ 2153742 h 2323145"/>
              <a:gd name="connsiteX143" fmla="*/ 4702453 w 11269336"/>
              <a:gd name="connsiteY143" fmla="*/ 2151586 h 2323145"/>
              <a:gd name="connsiteX144" fmla="*/ 4678455 w 11269336"/>
              <a:gd name="connsiteY144" fmla="*/ 2156131 h 2323145"/>
              <a:gd name="connsiteX145" fmla="*/ 4593061 w 11269336"/>
              <a:gd name="connsiteY145" fmla="*/ 2171597 h 2323145"/>
              <a:gd name="connsiteX146" fmla="*/ 4579902 w 11269336"/>
              <a:gd name="connsiteY146" fmla="*/ 2177927 h 2323145"/>
              <a:gd name="connsiteX147" fmla="*/ 4533444 w 11269336"/>
              <a:gd name="connsiteY147" fmla="*/ 2181200 h 2323145"/>
              <a:gd name="connsiteX148" fmla="*/ 4492832 w 11269336"/>
              <a:gd name="connsiteY148" fmla="*/ 2188033 h 2323145"/>
              <a:gd name="connsiteX149" fmla="*/ 4467257 w 11269336"/>
              <a:gd name="connsiteY149" fmla="*/ 2196121 h 2323145"/>
              <a:gd name="connsiteX150" fmla="*/ 4459937 w 11269336"/>
              <a:gd name="connsiteY150" fmla="*/ 2195182 h 2323145"/>
              <a:gd name="connsiteX151" fmla="*/ 4433312 w 11269336"/>
              <a:gd name="connsiteY151" fmla="*/ 2199004 h 2323145"/>
              <a:gd name="connsiteX152" fmla="*/ 4420601 w 11269336"/>
              <a:gd name="connsiteY152" fmla="*/ 2205158 h 2323145"/>
              <a:gd name="connsiteX153" fmla="*/ 4405765 w 11269336"/>
              <a:gd name="connsiteY153" fmla="*/ 2199902 h 2323145"/>
              <a:gd name="connsiteX154" fmla="*/ 4401354 w 11269336"/>
              <a:gd name="connsiteY154" fmla="*/ 2194745 h 2323145"/>
              <a:gd name="connsiteX155" fmla="*/ 4383151 w 11269336"/>
              <a:gd name="connsiteY155" fmla="*/ 2201140 h 2323145"/>
              <a:gd name="connsiteX156" fmla="*/ 4366646 w 11269336"/>
              <a:gd name="connsiteY156" fmla="*/ 2198564 h 2323145"/>
              <a:gd name="connsiteX157" fmla="*/ 4354009 w 11269336"/>
              <a:gd name="connsiteY157" fmla="*/ 2204984 h 2323145"/>
              <a:gd name="connsiteX158" fmla="*/ 4348284 w 11269336"/>
              <a:gd name="connsiteY158" fmla="*/ 2205270 h 2323145"/>
              <a:gd name="connsiteX159" fmla="*/ 4333906 w 11269336"/>
              <a:gd name="connsiteY159" fmla="*/ 2205251 h 2323145"/>
              <a:gd name="connsiteX160" fmla="*/ 4308819 w 11269336"/>
              <a:gd name="connsiteY160" fmla="*/ 2203822 h 2323145"/>
              <a:gd name="connsiteX161" fmla="*/ 4301210 w 11269336"/>
              <a:gd name="connsiteY161" fmla="*/ 2204456 h 2323145"/>
              <a:gd name="connsiteX162" fmla="*/ 4283095 w 11269336"/>
              <a:gd name="connsiteY162" fmla="*/ 2198177 h 2323145"/>
              <a:gd name="connsiteX163" fmla="*/ 4250119 w 11269336"/>
              <a:gd name="connsiteY163" fmla="*/ 2196342 h 2323145"/>
              <a:gd name="connsiteX164" fmla="*/ 4189203 w 11269336"/>
              <a:gd name="connsiteY164" fmla="*/ 2178994 h 2323145"/>
              <a:gd name="connsiteX165" fmla="*/ 4154035 w 11269336"/>
              <a:gd name="connsiteY165" fmla="*/ 2171950 h 2323145"/>
              <a:gd name="connsiteX166" fmla="*/ 4129569 w 11269336"/>
              <a:gd name="connsiteY166" fmla="*/ 2163850 h 2323145"/>
              <a:gd name="connsiteX167" fmla="*/ 4061250 w 11269336"/>
              <a:gd name="connsiteY167" fmla="*/ 2159236 h 2323145"/>
              <a:gd name="connsiteX168" fmla="*/ 3945480 w 11269336"/>
              <a:gd name="connsiteY168" fmla="*/ 2158279 h 2323145"/>
              <a:gd name="connsiteX169" fmla="*/ 3921468 w 11269336"/>
              <a:gd name="connsiteY169" fmla="*/ 2156588 h 2323145"/>
              <a:gd name="connsiteX170" fmla="*/ 3903348 w 11269336"/>
              <a:gd name="connsiteY170" fmla="*/ 2149220 h 2323145"/>
              <a:gd name="connsiteX171" fmla="*/ 3901342 w 11269336"/>
              <a:gd name="connsiteY171" fmla="*/ 2142355 h 2323145"/>
              <a:gd name="connsiteX172" fmla="*/ 3888539 w 11269336"/>
              <a:gd name="connsiteY172" fmla="*/ 2140476 h 2323145"/>
              <a:gd name="connsiteX173" fmla="*/ 3885662 w 11269336"/>
              <a:gd name="connsiteY173" fmla="*/ 2138740 h 2323145"/>
              <a:gd name="connsiteX174" fmla="*/ 3868627 w 11269336"/>
              <a:gd name="connsiteY174" fmla="*/ 2130023 h 2323145"/>
              <a:gd name="connsiteX175" fmla="*/ 3819177 w 11269336"/>
              <a:gd name="connsiteY175" fmla="*/ 2142111 h 2323145"/>
              <a:gd name="connsiteX176" fmla="*/ 3769100 w 11269336"/>
              <a:gd name="connsiteY176" fmla="*/ 2131731 h 2323145"/>
              <a:gd name="connsiteX177" fmla="*/ 3562752 w 11269336"/>
              <a:gd name="connsiteY177" fmla="*/ 2131785 h 2323145"/>
              <a:gd name="connsiteX178" fmla="*/ 3541402 w 11269336"/>
              <a:gd name="connsiteY178" fmla="*/ 2106821 h 2323145"/>
              <a:gd name="connsiteX179" fmla="*/ 3365341 w 11269336"/>
              <a:gd name="connsiteY179" fmla="*/ 2077638 h 2323145"/>
              <a:gd name="connsiteX180" fmla="*/ 3170922 w 11269336"/>
              <a:gd name="connsiteY180" fmla="*/ 2115957 h 2323145"/>
              <a:gd name="connsiteX181" fmla="*/ 3156256 w 11269336"/>
              <a:gd name="connsiteY181" fmla="*/ 2124773 h 2323145"/>
              <a:gd name="connsiteX182" fmla="*/ 3140298 w 11269336"/>
              <a:gd name="connsiteY182" fmla="*/ 2129182 h 2323145"/>
              <a:gd name="connsiteX183" fmla="*/ 3138514 w 11269336"/>
              <a:gd name="connsiteY183" fmla="*/ 2128069 h 2323145"/>
              <a:gd name="connsiteX184" fmla="*/ 3120467 w 11269336"/>
              <a:gd name="connsiteY184" fmla="*/ 2128281 h 2323145"/>
              <a:gd name="connsiteX185" fmla="*/ 3116175 w 11269336"/>
              <a:gd name="connsiteY185" fmla="*/ 2131633 h 2323145"/>
              <a:gd name="connsiteX186" fmla="*/ 3103685 w 11269336"/>
              <a:gd name="connsiteY186" fmla="*/ 2132814 h 2323145"/>
              <a:gd name="connsiteX187" fmla="*/ 3078794 w 11269336"/>
              <a:gd name="connsiteY187" fmla="*/ 2137935 h 2323145"/>
              <a:gd name="connsiteX188" fmla="*/ 3074407 w 11269336"/>
              <a:gd name="connsiteY188" fmla="*/ 2136274 h 2323145"/>
              <a:gd name="connsiteX189" fmla="*/ 3037285 w 11269336"/>
              <a:gd name="connsiteY189" fmla="*/ 2139919 h 2323145"/>
              <a:gd name="connsiteX190" fmla="*/ 3036901 w 11269336"/>
              <a:gd name="connsiteY190" fmla="*/ 2138726 h 2323145"/>
              <a:gd name="connsiteX191" fmla="*/ 3026996 w 11269336"/>
              <a:gd name="connsiteY191" fmla="*/ 2134322 h 2323145"/>
              <a:gd name="connsiteX192" fmla="*/ 3007772 w 11269336"/>
              <a:gd name="connsiteY192" fmla="*/ 2128742 h 2323145"/>
              <a:gd name="connsiteX193" fmla="*/ 2965030 w 11269336"/>
              <a:gd name="connsiteY193" fmla="*/ 2100494 h 2323145"/>
              <a:gd name="connsiteX194" fmla="*/ 2926342 w 11269336"/>
              <a:gd name="connsiteY194" fmla="*/ 2104155 h 2323145"/>
              <a:gd name="connsiteX195" fmla="*/ 2918608 w 11269336"/>
              <a:gd name="connsiteY195" fmla="*/ 2104215 h 2323145"/>
              <a:gd name="connsiteX196" fmla="*/ 2918475 w 11269336"/>
              <a:gd name="connsiteY196" fmla="*/ 2103937 h 2323145"/>
              <a:gd name="connsiteX197" fmla="*/ 2910360 w 11269336"/>
              <a:gd name="connsiteY197" fmla="*/ 2103444 h 2323145"/>
              <a:gd name="connsiteX198" fmla="*/ 2904507 w 11269336"/>
              <a:gd name="connsiteY198" fmla="*/ 2104326 h 2323145"/>
              <a:gd name="connsiteX199" fmla="*/ 2889503 w 11269336"/>
              <a:gd name="connsiteY199" fmla="*/ 2104443 h 2323145"/>
              <a:gd name="connsiteX200" fmla="*/ 2884480 w 11269336"/>
              <a:gd name="connsiteY200" fmla="*/ 2102626 h 2323145"/>
              <a:gd name="connsiteX201" fmla="*/ 2882689 w 11269336"/>
              <a:gd name="connsiteY201" fmla="*/ 2099228 h 2323145"/>
              <a:gd name="connsiteX202" fmla="*/ 2881291 w 11269336"/>
              <a:gd name="connsiteY202" fmla="*/ 2099618 h 2323145"/>
              <a:gd name="connsiteX203" fmla="*/ 2853979 w 11269336"/>
              <a:gd name="connsiteY203" fmla="*/ 2090388 h 2323145"/>
              <a:gd name="connsiteX204" fmla="*/ 2791790 w 11269336"/>
              <a:gd name="connsiteY204" fmla="*/ 2080332 h 2323145"/>
              <a:gd name="connsiteX205" fmla="*/ 2755844 w 11269336"/>
              <a:gd name="connsiteY205" fmla="*/ 2078874 h 2323145"/>
              <a:gd name="connsiteX206" fmla="*/ 2657742 w 11269336"/>
              <a:gd name="connsiteY206" fmla="*/ 2070179 h 2323145"/>
              <a:gd name="connsiteX207" fmla="*/ 2559549 w 11269336"/>
              <a:gd name="connsiteY207" fmla="*/ 2057873 h 2323145"/>
              <a:gd name="connsiteX208" fmla="*/ 2512054 w 11269336"/>
              <a:gd name="connsiteY208" fmla="*/ 2031671 h 2323145"/>
              <a:gd name="connsiteX209" fmla="*/ 2506437 w 11269336"/>
              <a:gd name="connsiteY209" fmla="*/ 2030918 h 2323145"/>
              <a:gd name="connsiteX210" fmla="*/ 2491752 w 11269336"/>
              <a:gd name="connsiteY210" fmla="*/ 2033906 h 2323145"/>
              <a:gd name="connsiteX211" fmla="*/ 2486338 w 11269336"/>
              <a:gd name="connsiteY211" fmla="*/ 2035862 h 2323145"/>
              <a:gd name="connsiteX212" fmla="*/ 2478186 w 11269336"/>
              <a:gd name="connsiteY212" fmla="*/ 2036953 h 2323145"/>
              <a:gd name="connsiteX213" fmla="*/ 2477950 w 11269336"/>
              <a:gd name="connsiteY213" fmla="*/ 2036715 h 2323145"/>
              <a:gd name="connsiteX214" fmla="*/ 2470381 w 11269336"/>
              <a:gd name="connsiteY214" fmla="*/ 2038256 h 2323145"/>
              <a:gd name="connsiteX215" fmla="*/ 2433781 w 11269336"/>
              <a:gd name="connsiteY215" fmla="*/ 2049140 h 2323145"/>
              <a:gd name="connsiteX216" fmla="*/ 2381172 w 11269336"/>
              <a:gd name="connsiteY216" fmla="*/ 2030645 h 2323145"/>
              <a:gd name="connsiteX217" fmla="*/ 2360198 w 11269336"/>
              <a:gd name="connsiteY217" fmla="*/ 2029059 h 2323145"/>
              <a:gd name="connsiteX218" fmla="*/ 2348815 w 11269336"/>
              <a:gd name="connsiteY218" fmla="*/ 2026798 h 2323145"/>
              <a:gd name="connsiteX219" fmla="*/ 2347988 w 11269336"/>
              <a:gd name="connsiteY219" fmla="*/ 2025745 h 2323145"/>
              <a:gd name="connsiteX220" fmla="*/ 2312920 w 11269336"/>
              <a:gd name="connsiteY220" fmla="*/ 2036311 h 2323145"/>
              <a:gd name="connsiteX221" fmla="*/ 2307986 w 11269336"/>
              <a:gd name="connsiteY221" fmla="*/ 2035583 h 2323145"/>
              <a:gd name="connsiteX222" fmla="*/ 2285481 w 11269336"/>
              <a:gd name="connsiteY222" fmla="*/ 2045197 h 2323145"/>
              <a:gd name="connsiteX223" fmla="*/ 2273666 w 11269336"/>
              <a:gd name="connsiteY223" fmla="*/ 2048710 h 2323145"/>
              <a:gd name="connsiteX224" fmla="*/ 2270719 w 11269336"/>
              <a:gd name="connsiteY224" fmla="*/ 2052702 h 2323145"/>
              <a:gd name="connsiteX225" fmla="*/ 2253080 w 11269336"/>
              <a:gd name="connsiteY225" fmla="*/ 2056363 h 2323145"/>
              <a:gd name="connsiteX226" fmla="*/ 2250906 w 11269336"/>
              <a:gd name="connsiteY226" fmla="*/ 2055654 h 2323145"/>
              <a:gd name="connsiteX227" fmla="*/ 2236905 w 11269336"/>
              <a:gd name="connsiteY227" fmla="*/ 2062882 h 2323145"/>
              <a:gd name="connsiteX228" fmla="*/ 2225830 w 11269336"/>
              <a:gd name="connsiteY228" fmla="*/ 2074027 h 2323145"/>
              <a:gd name="connsiteX229" fmla="*/ 2073776 w 11269336"/>
              <a:gd name="connsiteY229" fmla="*/ 2089244 h 2323145"/>
              <a:gd name="connsiteX230" fmla="*/ 1948256 w 11269336"/>
              <a:gd name="connsiteY230" fmla="*/ 2146616 h 2323145"/>
              <a:gd name="connsiteX231" fmla="*/ 1865582 w 11269336"/>
              <a:gd name="connsiteY231" fmla="*/ 2153738 h 2323145"/>
              <a:gd name="connsiteX232" fmla="*/ 1835210 w 11269336"/>
              <a:gd name="connsiteY232" fmla="*/ 2134244 h 2323145"/>
              <a:gd name="connsiteX233" fmla="*/ 1632661 w 11269336"/>
              <a:gd name="connsiteY233" fmla="*/ 2173882 h 2323145"/>
              <a:gd name="connsiteX234" fmla="*/ 1579590 w 11269336"/>
              <a:gd name="connsiteY234" fmla="*/ 2173680 h 2323145"/>
              <a:gd name="connsiteX235" fmla="*/ 1535601 w 11269336"/>
              <a:gd name="connsiteY235" fmla="*/ 2194590 h 2323145"/>
              <a:gd name="connsiteX236" fmla="*/ 1515594 w 11269336"/>
              <a:gd name="connsiteY236" fmla="*/ 2189622 h 2323145"/>
              <a:gd name="connsiteX237" fmla="*/ 1512113 w 11269336"/>
              <a:gd name="connsiteY237" fmla="*/ 2188534 h 2323145"/>
              <a:gd name="connsiteX238" fmla="*/ 1498838 w 11269336"/>
              <a:gd name="connsiteY238" fmla="*/ 2189213 h 2323145"/>
              <a:gd name="connsiteX239" fmla="*/ 1494279 w 11269336"/>
              <a:gd name="connsiteY239" fmla="*/ 2183112 h 2323145"/>
              <a:gd name="connsiteX240" fmla="*/ 1473714 w 11269336"/>
              <a:gd name="connsiteY240" fmla="*/ 2179625 h 2323145"/>
              <a:gd name="connsiteX241" fmla="*/ 1449503 w 11269336"/>
              <a:gd name="connsiteY241" fmla="*/ 2182633 h 2323145"/>
              <a:gd name="connsiteX242" fmla="*/ 1266687 w 11269336"/>
              <a:gd name="connsiteY242" fmla="*/ 2212688 h 2323145"/>
              <a:gd name="connsiteX243" fmla="*/ 1239614 w 11269336"/>
              <a:gd name="connsiteY243" fmla="*/ 2209727 h 2323145"/>
              <a:gd name="connsiteX244" fmla="*/ 1202436 w 11269336"/>
              <a:gd name="connsiteY244" fmla="*/ 2209817 h 2323145"/>
              <a:gd name="connsiteX245" fmla="*/ 1136097 w 11269336"/>
              <a:gd name="connsiteY245" fmla="*/ 2205112 h 2323145"/>
              <a:gd name="connsiteX246" fmla="*/ 988232 w 11269336"/>
              <a:gd name="connsiteY246" fmla="*/ 2235635 h 2323145"/>
              <a:gd name="connsiteX247" fmla="*/ 981959 w 11269336"/>
              <a:gd name="connsiteY247" fmla="*/ 2231607 h 2323145"/>
              <a:gd name="connsiteX248" fmla="*/ 938600 w 11269336"/>
              <a:gd name="connsiteY248" fmla="*/ 2238113 h 2323145"/>
              <a:gd name="connsiteX249" fmla="*/ 791788 w 11269336"/>
              <a:gd name="connsiteY249" fmla="*/ 2293224 h 2323145"/>
              <a:gd name="connsiteX250" fmla="*/ 706914 w 11269336"/>
              <a:gd name="connsiteY250" fmla="*/ 2305046 h 2323145"/>
              <a:gd name="connsiteX251" fmla="*/ 675971 w 11269336"/>
              <a:gd name="connsiteY251" fmla="*/ 2304030 h 2323145"/>
              <a:gd name="connsiteX252" fmla="*/ 624180 w 11269336"/>
              <a:gd name="connsiteY252" fmla="*/ 2302650 h 2323145"/>
              <a:gd name="connsiteX253" fmla="*/ 583453 w 11269336"/>
              <a:gd name="connsiteY253" fmla="*/ 2288788 h 2323145"/>
              <a:gd name="connsiteX254" fmla="*/ 540946 w 11269336"/>
              <a:gd name="connsiteY254" fmla="*/ 2292721 h 2323145"/>
              <a:gd name="connsiteX255" fmla="*/ 533680 w 11269336"/>
              <a:gd name="connsiteY255" fmla="*/ 2310233 h 2323145"/>
              <a:gd name="connsiteX256" fmla="*/ 487366 w 11269336"/>
              <a:gd name="connsiteY256" fmla="*/ 2309053 h 2323145"/>
              <a:gd name="connsiteX257" fmla="*/ 416820 w 11269336"/>
              <a:gd name="connsiteY257" fmla="*/ 2305443 h 2323145"/>
              <a:gd name="connsiteX258" fmla="*/ 376805 w 11269336"/>
              <a:gd name="connsiteY258" fmla="*/ 2307647 h 2323145"/>
              <a:gd name="connsiteX259" fmla="*/ 266777 w 11269336"/>
              <a:gd name="connsiteY259" fmla="*/ 2309012 h 2323145"/>
              <a:gd name="connsiteX260" fmla="*/ 156013 w 11269336"/>
              <a:gd name="connsiteY260" fmla="*/ 2306832 h 2323145"/>
              <a:gd name="connsiteX261" fmla="*/ 87258 w 11269336"/>
              <a:gd name="connsiteY261" fmla="*/ 2285511 h 2323145"/>
              <a:gd name="connsiteX262" fmla="*/ 23798 w 11269336"/>
              <a:gd name="connsiteY262" fmla="*/ 2281822 h 2323145"/>
              <a:gd name="connsiteX263" fmla="*/ 0 w 11269336"/>
              <a:gd name="connsiteY263" fmla="*/ 2285369 h 2323145"/>
              <a:gd name="connsiteX264" fmla="*/ 0 w 11269336"/>
              <a:gd name="connsiteY26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9062863 w 11269336"/>
              <a:gd name="connsiteY22" fmla="*/ 754656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33444 w 11269336"/>
              <a:gd name="connsiteY144" fmla="*/ 2181200 h 2323145"/>
              <a:gd name="connsiteX145" fmla="*/ 4492832 w 11269336"/>
              <a:gd name="connsiteY145" fmla="*/ 2188033 h 2323145"/>
              <a:gd name="connsiteX146" fmla="*/ 4467257 w 11269336"/>
              <a:gd name="connsiteY146" fmla="*/ 2196121 h 2323145"/>
              <a:gd name="connsiteX147" fmla="*/ 4459937 w 11269336"/>
              <a:gd name="connsiteY147" fmla="*/ 2195182 h 2323145"/>
              <a:gd name="connsiteX148" fmla="*/ 4433312 w 11269336"/>
              <a:gd name="connsiteY148" fmla="*/ 2199004 h 2323145"/>
              <a:gd name="connsiteX149" fmla="*/ 4420601 w 11269336"/>
              <a:gd name="connsiteY149" fmla="*/ 2205158 h 2323145"/>
              <a:gd name="connsiteX150" fmla="*/ 4405765 w 11269336"/>
              <a:gd name="connsiteY150" fmla="*/ 2199902 h 2323145"/>
              <a:gd name="connsiteX151" fmla="*/ 4401354 w 11269336"/>
              <a:gd name="connsiteY151" fmla="*/ 2194745 h 2323145"/>
              <a:gd name="connsiteX152" fmla="*/ 4383151 w 11269336"/>
              <a:gd name="connsiteY152" fmla="*/ 2201140 h 2323145"/>
              <a:gd name="connsiteX153" fmla="*/ 4366646 w 11269336"/>
              <a:gd name="connsiteY153" fmla="*/ 2198564 h 2323145"/>
              <a:gd name="connsiteX154" fmla="*/ 4354009 w 11269336"/>
              <a:gd name="connsiteY154" fmla="*/ 2204984 h 2323145"/>
              <a:gd name="connsiteX155" fmla="*/ 4348284 w 11269336"/>
              <a:gd name="connsiteY155" fmla="*/ 2205270 h 2323145"/>
              <a:gd name="connsiteX156" fmla="*/ 4333906 w 11269336"/>
              <a:gd name="connsiteY156" fmla="*/ 2205251 h 2323145"/>
              <a:gd name="connsiteX157" fmla="*/ 4308819 w 11269336"/>
              <a:gd name="connsiteY157" fmla="*/ 2203822 h 2323145"/>
              <a:gd name="connsiteX158" fmla="*/ 4301210 w 11269336"/>
              <a:gd name="connsiteY158" fmla="*/ 2204456 h 2323145"/>
              <a:gd name="connsiteX159" fmla="*/ 4283095 w 11269336"/>
              <a:gd name="connsiteY159" fmla="*/ 2198177 h 2323145"/>
              <a:gd name="connsiteX160" fmla="*/ 4250119 w 11269336"/>
              <a:gd name="connsiteY160" fmla="*/ 2196342 h 2323145"/>
              <a:gd name="connsiteX161" fmla="*/ 4189203 w 11269336"/>
              <a:gd name="connsiteY161" fmla="*/ 2178994 h 2323145"/>
              <a:gd name="connsiteX162" fmla="*/ 4154035 w 11269336"/>
              <a:gd name="connsiteY162" fmla="*/ 2171950 h 2323145"/>
              <a:gd name="connsiteX163" fmla="*/ 4129569 w 11269336"/>
              <a:gd name="connsiteY163" fmla="*/ 2163850 h 2323145"/>
              <a:gd name="connsiteX164" fmla="*/ 4061250 w 11269336"/>
              <a:gd name="connsiteY164" fmla="*/ 2159236 h 2323145"/>
              <a:gd name="connsiteX165" fmla="*/ 3945480 w 11269336"/>
              <a:gd name="connsiteY165" fmla="*/ 2158279 h 2323145"/>
              <a:gd name="connsiteX166" fmla="*/ 3921468 w 11269336"/>
              <a:gd name="connsiteY166" fmla="*/ 2156588 h 2323145"/>
              <a:gd name="connsiteX167" fmla="*/ 3903348 w 11269336"/>
              <a:gd name="connsiteY167" fmla="*/ 2149220 h 2323145"/>
              <a:gd name="connsiteX168" fmla="*/ 3901342 w 11269336"/>
              <a:gd name="connsiteY168" fmla="*/ 2142355 h 2323145"/>
              <a:gd name="connsiteX169" fmla="*/ 3888539 w 11269336"/>
              <a:gd name="connsiteY169" fmla="*/ 2140476 h 2323145"/>
              <a:gd name="connsiteX170" fmla="*/ 3885662 w 11269336"/>
              <a:gd name="connsiteY170" fmla="*/ 2138740 h 2323145"/>
              <a:gd name="connsiteX171" fmla="*/ 3868627 w 11269336"/>
              <a:gd name="connsiteY171" fmla="*/ 2130023 h 2323145"/>
              <a:gd name="connsiteX172" fmla="*/ 3819177 w 11269336"/>
              <a:gd name="connsiteY172" fmla="*/ 2142111 h 2323145"/>
              <a:gd name="connsiteX173" fmla="*/ 3769100 w 11269336"/>
              <a:gd name="connsiteY173" fmla="*/ 2131731 h 2323145"/>
              <a:gd name="connsiteX174" fmla="*/ 3562752 w 11269336"/>
              <a:gd name="connsiteY174" fmla="*/ 2131785 h 2323145"/>
              <a:gd name="connsiteX175" fmla="*/ 3541402 w 11269336"/>
              <a:gd name="connsiteY175" fmla="*/ 2106821 h 2323145"/>
              <a:gd name="connsiteX176" fmla="*/ 3365341 w 11269336"/>
              <a:gd name="connsiteY176" fmla="*/ 2077638 h 2323145"/>
              <a:gd name="connsiteX177" fmla="*/ 3170922 w 11269336"/>
              <a:gd name="connsiteY177" fmla="*/ 2115957 h 2323145"/>
              <a:gd name="connsiteX178" fmla="*/ 3156256 w 11269336"/>
              <a:gd name="connsiteY178" fmla="*/ 2124773 h 2323145"/>
              <a:gd name="connsiteX179" fmla="*/ 3140298 w 11269336"/>
              <a:gd name="connsiteY179" fmla="*/ 2129182 h 2323145"/>
              <a:gd name="connsiteX180" fmla="*/ 3138514 w 11269336"/>
              <a:gd name="connsiteY180" fmla="*/ 2128069 h 2323145"/>
              <a:gd name="connsiteX181" fmla="*/ 3120467 w 11269336"/>
              <a:gd name="connsiteY181" fmla="*/ 2128281 h 2323145"/>
              <a:gd name="connsiteX182" fmla="*/ 3116175 w 11269336"/>
              <a:gd name="connsiteY182" fmla="*/ 2131633 h 2323145"/>
              <a:gd name="connsiteX183" fmla="*/ 3103685 w 11269336"/>
              <a:gd name="connsiteY183" fmla="*/ 2132814 h 2323145"/>
              <a:gd name="connsiteX184" fmla="*/ 3078794 w 11269336"/>
              <a:gd name="connsiteY184" fmla="*/ 2137935 h 2323145"/>
              <a:gd name="connsiteX185" fmla="*/ 3074407 w 11269336"/>
              <a:gd name="connsiteY185" fmla="*/ 2136274 h 2323145"/>
              <a:gd name="connsiteX186" fmla="*/ 3037285 w 11269336"/>
              <a:gd name="connsiteY186" fmla="*/ 2139919 h 2323145"/>
              <a:gd name="connsiteX187" fmla="*/ 3036901 w 11269336"/>
              <a:gd name="connsiteY187" fmla="*/ 2138726 h 2323145"/>
              <a:gd name="connsiteX188" fmla="*/ 3026996 w 11269336"/>
              <a:gd name="connsiteY188" fmla="*/ 2134322 h 2323145"/>
              <a:gd name="connsiteX189" fmla="*/ 3007772 w 11269336"/>
              <a:gd name="connsiteY189" fmla="*/ 2128742 h 2323145"/>
              <a:gd name="connsiteX190" fmla="*/ 2965030 w 11269336"/>
              <a:gd name="connsiteY190" fmla="*/ 2100494 h 2323145"/>
              <a:gd name="connsiteX191" fmla="*/ 2926342 w 11269336"/>
              <a:gd name="connsiteY191" fmla="*/ 2104155 h 2323145"/>
              <a:gd name="connsiteX192" fmla="*/ 2918608 w 11269336"/>
              <a:gd name="connsiteY192" fmla="*/ 2104215 h 2323145"/>
              <a:gd name="connsiteX193" fmla="*/ 2918475 w 11269336"/>
              <a:gd name="connsiteY193" fmla="*/ 2103937 h 2323145"/>
              <a:gd name="connsiteX194" fmla="*/ 2910360 w 11269336"/>
              <a:gd name="connsiteY194" fmla="*/ 2103444 h 2323145"/>
              <a:gd name="connsiteX195" fmla="*/ 2904507 w 11269336"/>
              <a:gd name="connsiteY195" fmla="*/ 2104326 h 2323145"/>
              <a:gd name="connsiteX196" fmla="*/ 2889503 w 11269336"/>
              <a:gd name="connsiteY196" fmla="*/ 2104443 h 2323145"/>
              <a:gd name="connsiteX197" fmla="*/ 2884480 w 11269336"/>
              <a:gd name="connsiteY197" fmla="*/ 2102626 h 2323145"/>
              <a:gd name="connsiteX198" fmla="*/ 2882689 w 11269336"/>
              <a:gd name="connsiteY198" fmla="*/ 2099228 h 2323145"/>
              <a:gd name="connsiteX199" fmla="*/ 2881291 w 11269336"/>
              <a:gd name="connsiteY199" fmla="*/ 2099618 h 2323145"/>
              <a:gd name="connsiteX200" fmla="*/ 2853979 w 11269336"/>
              <a:gd name="connsiteY200" fmla="*/ 2090388 h 2323145"/>
              <a:gd name="connsiteX201" fmla="*/ 2791790 w 11269336"/>
              <a:gd name="connsiteY201" fmla="*/ 2080332 h 2323145"/>
              <a:gd name="connsiteX202" fmla="*/ 2755844 w 11269336"/>
              <a:gd name="connsiteY202" fmla="*/ 2078874 h 2323145"/>
              <a:gd name="connsiteX203" fmla="*/ 2657742 w 11269336"/>
              <a:gd name="connsiteY203" fmla="*/ 2070179 h 2323145"/>
              <a:gd name="connsiteX204" fmla="*/ 2559549 w 11269336"/>
              <a:gd name="connsiteY204" fmla="*/ 2057873 h 2323145"/>
              <a:gd name="connsiteX205" fmla="*/ 2512054 w 11269336"/>
              <a:gd name="connsiteY205" fmla="*/ 2031671 h 2323145"/>
              <a:gd name="connsiteX206" fmla="*/ 2506437 w 11269336"/>
              <a:gd name="connsiteY206" fmla="*/ 2030918 h 2323145"/>
              <a:gd name="connsiteX207" fmla="*/ 2491752 w 11269336"/>
              <a:gd name="connsiteY207" fmla="*/ 2033906 h 2323145"/>
              <a:gd name="connsiteX208" fmla="*/ 2486338 w 11269336"/>
              <a:gd name="connsiteY208" fmla="*/ 2035862 h 2323145"/>
              <a:gd name="connsiteX209" fmla="*/ 2478186 w 11269336"/>
              <a:gd name="connsiteY209" fmla="*/ 2036953 h 2323145"/>
              <a:gd name="connsiteX210" fmla="*/ 2477950 w 11269336"/>
              <a:gd name="connsiteY210" fmla="*/ 2036715 h 2323145"/>
              <a:gd name="connsiteX211" fmla="*/ 2470381 w 11269336"/>
              <a:gd name="connsiteY211" fmla="*/ 2038256 h 2323145"/>
              <a:gd name="connsiteX212" fmla="*/ 2433781 w 11269336"/>
              <a:gd name="connsiteY212" fmla="*/ 2049140 h 2323145"/>
              <a:gd name="connsiteX213" fmla="*/ 2381172 w 11269336"/>
              <a:gd name="connsiteY213" fmla="*/ 2030645 h 2323145"/>
              <a:gd name="connsiteX214" fmla="*/ 2360198 w 11269336"/>
              <a:gd name="connsiteY214" fmla="*/ 2029059 h 2323145"/>
              <a:gd name="connsiteX215" fmla="*/ 2348815 w 11269336"/>
              <a:gd name="connsiteY215" fmla="*/ 2026798 h 2323145"/>
              <a:gd name="connsiteX216" fmla="*/ 2347988 w 11269336"/>
              <a:gd name="connsiteY216" fmla="*/ 2025745 h 2323145"/>
              <a:gd name="connsiteX217" fmla="*/ 2312920 w 11269336"/>
              <a:gd name="connsiteY217" fmla="*/ 2036311 h 2323145"/>
              <a:gd name="connsiteX218" fmla="*/ 2307986 w 11269336"/>
              <a:gd name="connsiteY218" fmla="*/ 2035583 h 2323145"/>
              <a:gd name="connsiteX219" fmla="*/ 2285481 w 11269336"/>
              <a:gd name="connsiteY219" fmla="*/ 2045197 h 2323145"/>
              <a:gd name="connsiteX220" fmla="*/ 2273666 w 11269336"/>
              <a:gd name="connsiteY220" fmla="*/ 2048710 h 2323145"/>
              <a:gd name="connsiteX221" fmla="*/ 2270719 w 11269336"/>
              <a:gd name="connsiteY221" fmla="*/ 2052702 h 2323145"/>
              <a:gd name="connsiteX222" fmla="*/ 2253080 w 11269336"/>
              <a:gd name="connsiteY222" fmla="*/ 2056363 h 2323145"/>
              <a:gd name="connsiteX223" fmla="*/ 2250906 w 11269336"/>
              <a:gd name="connsiteY223" fmla="*/ 2055654 h 2323145"/>
              <a:gd name="connsiteX224" fmla="*/ 2236905 w 11269336"/>
              <a:gd name="connsiteY224" fmla="*/ 2062882 h 2323145"/>
              <a:gd name="connsiteX225" fmla="*/ 2225830 w 11269336"/>
              <a:gd name="connsiteY225" fmla="*/ 2074027 h 2323145"/>
              <a:gd name="connsiteX226" fmla="*/ 2073776 w 11269336"/>
              <a:gd name="connsiteY226" fmla="*/ 2089244 h 2323145"/>
              <a:gd name="connsiteX227" fmla="*/ 1948256 w 11269336"/>
              <a:gd name="connsiteY227" fmla="*/ 2146616 h 2323145"/>
              <a:gd name="connsiteX228" fmla="*/ 1865582 w 11269336"/>
              <a:gd name="connsiteY228" fmla="*/ 2153738 h 2323145"/>
              <a:gd name="connsiteX229" fmla="*/ 1835210 w 11269336"/>
              <a:gd name="connsiteY229" fmla="*/ 2134244 h 2323145"/>
              <a:gd name="connsiteX230" fmla="*/ 1632661 w 11269336"/>
              <a:gd name="connsiteY230" fmla="*/ 2173882 h 2323145"/>
              <a:gd name="connsiteX231" fmla="*/ 1579590 w 11269336"/>
              <a:gd name="connsiteY231" fmla="*/ 2173680 h 2323145"/>
              <a:gd name="connsiteX232" fmla="*/ 1535601 w 11269336"/>
              <a:gd name="connsiteY232" fmla="*/ 2194590 h 2323145"/>
              <a:gd name="connsiteX233" fmla="*/ 1515594 w 11269336"/>
              <a:gd name="connsiteY233" fmla="*/ 2189622 h 2323145"/>
              <a:gd name="connsiteX234" fmla="*/ 1512113 w 11269336"/>
              <a:gd name="connsiteY234" fmla="*/ 2188534 h 2323145"/>
              <a:gd name="connsiteX235" fmla="*/ 1498838 w 11269336"/>
              <a:gd name="connsiteY235" fmla="*/ 2189213 h 2323145"/>
              <a:gd name="connsiteX236" fmla="*/ 1494279 w 11269336"/>
              <a:gd name="connsiteY236" fmla="*/ 2183112 h 2323145"/>
              <a:gd name="connsiteX237" fmla="*/ 1473714 w 11269336"/>
              <a:gd name="connsiteY237" fmla="*/ 2179625 h 2323145"/>
              <a:gd name="connsiteX238" fmla="*/ 1449503 w 11269336"/>
              <a:gd name="connsiteY238" fmla="*/ 2182633 h 2323145"/>
              <a:gd name="connsiteX239" fmla="*/ 1266687 w 11269336"/>
              <a:gd name="connsiteY239" fmla="*/ 2212688 h 2323145"/>
              <a:gd name="connsiteX240" fmla="*/ 1239614 w 11269336"/>
              <a:gd name="connsiteY240" fmla="*/ 2209727 h 2323145"/>
              <a:gd name="connsiteX241" fmla="*/ 1202436 w 11269336"/>
              <a:gd name="connsiteY241" fmla="*/ 2209817 h 2323145"/>
              <a:gd name="connsiteX242" fmla="*/ 1136097 w 11269336"/>
              <a:gd name="connsiteY242" fmla="*/ 2205112 h 2323145"/>
              <a:gd name="connsiteX243" fmla="*/ 988232 w 11269336"/>
              <a:gd name="connsiteY243" fmla="*/ 2235635 h 2323145"/>
              <a:gd name="connsiteX244" fmla="*/ 981959 w 11269336"/>
              <a:gd name="connsiteY244" fmla="*/ 2231607 h 2323145"/>
              <a:gd name="connsiteX245" fmla="*/ 938600 w 11269336"/>
              <a:gd name="connsiteY245" fmla="*/ 2238113 h 2323145"/>
              <a:gd name="connsiteX246" fmla="*/ 791788 w 11269336"/>
              <a:gd name="connsiteY246" fmla="*/ 2293224 h 2323145"/>
              <a:gd name="connsiteX247" fmla="*/ 706914 w 11269336"/>
              <a:gd name="connsiteY247" fmla="*/ 2305046 h 2323145"/>
              <a:gd name="connsiteX248" fmla="*/ 675971 w 11269336"/>
              <a:gd name="connsiteY248" fmla="*/ 2304030 h 2323145"/>
              <a:gd name="connsiteX249" fmla="*/ 624180 w 11269336"/>
              <a:gd name="connsiteY249" fmla="*/ 2302650 h 2323145"/>
              <a:gd name="connsiteX250" fmla="*/ 583453 w 11269336"/>
              <a:gd name="connsiteY250" fmla="*/ 2288788 h 2323145"/>
              <a:gd name="connsiteX251" fmla="*/ 540946 w 11269336"/>
              <a:gd name="connsiteY251" fmla="*/ 2292721 h 2323145"/>
              <a:gd name="connsiteX252" fmla="*/ 533680 w 11269336"/>
              <a:gd name="connsiteY252" fmla="*/ 2310233 h 2323145"/>
              <a:gd name="connsiteX253" fmla="*/ 487366 w 11269336"/>
              <a:gd name="connsiteY253" fmla="*/ 2309053 h 2323145"/>
              <a:gd name="connsiteX254" fmla="*/ 416820 w 11269336"/>
              <a:gd name="connsiteY254" fmla="*/ 2305443 h 2323145"/>
              <a:gd name="connsiteX255" fmla="*/ 376805 w 11269336"/>
              <a:gd name="connsiteY255" fmla="*/ 2307647 h 2323145"/>
              <a:gd name="connsiteX256" fmla="*/ 266777 w 11269336"/>
              <a:gd name="connsiteY256" fmla="*/ 2309012 h 2323145"/>
              <a:gd name="connsiteX257" fmla="*/ 156013 w 11269336"/>
              <a:gd name="connsiteY257" fmla="*/ 2306832 h 2323145"/>
              <a:gd name="connsiteX258" fmla="*/ 87258 w 11269336"/>
              <a:gd name="connsiteY258" fmla="*/ 2285511 h 2323145"/>
              <a:gd name="connsiteX259" fmla="*/ 23798 w 11269336"/>
              <a:gd name="connsiteY259" fmla="*/ 2281822 h 2323145"/>
              <a:gd name="connsiteX260" fmla="*/ 0 w 11269336"/>
              <a:gd name="connsiteY260" fmla="*/ 2285369 h 2323145"/>
              <a:gd name="connsiteX261" fmla="*/ 0 w 11269336"/>
              <a:gd name="connsiteY26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593061 w 11269336"/>
              <a:gd name="connsiteY142" fmla="*/ 2171597 h 2323145"/>
              <a:gd name="connsiteX143" fmla="*/ 4533444 w 11269336"/>
              <a:gd name="connsiteY143" fmla="*/ 2181200 h 2323145"/>
              <a:gd name="connsiteX144" fmla="*/ 4492832 w 11269336"/>
              <a:gd name="connsiteY144" fmla="*/ 2188033 h 2323145"/>
              <a:gd name="connsiteX145" fmla="*/ 4467257 w 11269336"/>
              <a:gd name="connsiteY145" fmla="*/ 2196121 h 2323145"/>
              <a:gd name="connsiteX146" fmla="*/ 4459937 w 11269336"/>
              <a:gd name="connsiteY146" fmla="*/ 2195182 h 2323145"/>
              <a:gd name="connsiteX147" fmla="*/ 4433312 w 11269336"/>
              <a:gd name="connsiteY147" fmla="*/ 2199004 h 2323145"/>
              <a:gd name="connsiteX148" fmla="*/ 4420601 w 11269336"/>
              <a:gd name="connsiteY148" fmla="*/ 2205158 h 2323145"/>
              <a:gd name="connsiteX149" fmla="*/ 4405765 w 11269336"/>
              <a:gd name="connsiteY149" fmla="*/ 2199902 h 2323145"/>
              <a:gd name="connsiteX150" fmla="*/ 4401354 w 11269336"/>
              <a:gd name="connsiteY150" fmla="*/ 2194745 h 2323145"/>
              <a:gd name="connsiteX151" fmla="*/ 4383151 w 11269336"/>
              <a:gd name="connsiteY151" fmla="*/ 2201140 h 2323145"/>
              <a:gd name="connsiteX152" fmla="*/ 4366646 w 11269336"/>
              <a:gd name="connsiteY152" fmla="*/ 2198564 h 2323145"/>
              <a:gd name="connsiteX153" fmla="*/ 4354009 w 11269336"/>
              <a:gd name="connsiteY153" fmla="*/ 2204984 h 2323145"/>
              <a:gd name="connsiteX154" fmla="*/ 4348284 w 11269336"/>
              <a:gd name="connsiteY154" fmla="*/ 2205270 h 2323145"/>
              <a:gd name="connsiteX155" fmla="*/ 4333906 w 11269336"/>
              <a:gd name="connsiteY155" fmla="*/ 2205251 h 2323145"/>
              <a:gd name="connsiteX156" fmla="*/ 4308819 w 11269336"/>
              <a:gd name="connsiteY156" fmla="*/ 2203822 h 2323145"/>
              <a:gd name="connsiteX157" fmla="*/ 4301210 w 11269336"/>
              <a:gd name="connsiteY157" fmla="*/ 2204456 h 2323145"/>
              <a:gd name="connsiteX158" fmla="*/ 4283095 w 11269336"/>
              <a:gd name="connsiteY158" fmla="*/ 2198177 h 2323145"/>
              <a:gd name="connsiteX159" fmla="*/ 4250119 w 11269336"/>
              <a:gd name="connsiteY159" fmla="*/ 2196342 h 2323145"/>
              <a:gd name="connsiteX160" fmla="*/ 4189203 w 11269336"/>
              <a:gd name="connsiteY160" fmla="*/ 2178994 h 2323145"/>
              <a:gd name="connsiteX161" fmla="*/ 4154035 w 11269336"/>
              <a:gd name="connsiteY161" fmla="*/ 2171950 h 2323145"/>
              <a:gd name="connsiteX162" fmla="*/ 4129569 w 11269336"/>
              <a:gd name="connsiteY162" fmla="*/ 2163850 h 2323145"/>
              <a:gd name="connsiteX163" fmla="*/ 4061250 w 11269336"/>
              <a:gd name="connsiteY163" fmla="*/ 2159236 h 2323145"/>
              <a:gd name="connsiteX164" fmla="*/ 3945480 w 11269336"/>
              <a:gd name="connsiteY164" fmla="*/ 2158279 h 2323145"/>
              <a:gd name="connsiteX165" fmla="*/ 3921468 w 11269336"/>
              <a:gd name="connsiteY165" fmla="*/ 2156588 h 2323145"/>
              <a:gd name="connsiteX166" fmla="*/ 3903348 w 11269336"/>
              <a:gd name="connsiteY166" fmla="*/ 2149220 h 2323145"/>
              <a:gd name="connsiteX167" fmla="*/ 3901342 w 11269336"/>
              <a:gd name="connsiteY167" fmla="*/ 2142355 h 2323145"/>
              <a:gd name="connsiteX168" fmla="*/ 3888539 w 11269336"/>
              <a:gd name="connsiteY168" fmla="*/ 2140476 h 2323145"/>
              <a:gd name="connsiteX169" fmla="*/ 3885662 w 11269336"/>
              <a:gd name="connsiteY169" fmla="*/ 2138740 h 2323145"/>
              <a:gd name="connsiteX170" fmla="*/ 3868627 w 11269336"/>
              <a:gd name="connsiteY170" fmla="*/ 2130023 h 2323145"/>
              <a:gd name="connsiteX171" fmla="*/ 3819177 w 11269336"/>
              <a:gd name="connsiteY171" fmla="*/ 2142111 h 2323145"/>
              <a:gd name="connsiteX172" fmla="*/ 3769100 w 11269336"/>
              <a:gd name="connsiteY172" fmla="*/ 2131731 h 2323145"/>
              <a:gd name="connsiteX173" fmla="*/ 3562752 w 11269336"/>
              <a:gd name="connsiteY173" fmla="*/ 2131785 h 2323145"/>
              <a:gd name="connsiteX174" fmla="*/ 3541402 w 11269336"/>
              <a:gd name="connsiteY174" fmla="*/ 2106821 h 2323145"/>
              <a:gd name="connsiteX175" fmla="*/ 3365341 w 11269336"/>
              <a:gd name="connsiteY175" fmla="*/ 2077638 h 2323145"/>
              <a:gd name="connsiteX176" fmla="*/ 3170922 w 11269336"/>
              <a:gd name="connsiteY176" fmla="*/ 2115957 h 2323145"/>
              <a:gd name="connsiteX177" fmla="*/ 3156256 w 11269336"/>
              <a:gd name="connsiteY177" fmla="*/ 2124773 h 2323145"/>
              <a:gd name="connsiteX178" fmla="*/ 3140298 w 11269336"/>
              <a:gd name="connsiteY178" fmla="*/ 2129182 h 2323145"/>
              <a:gd name="connsiteX179" fmla="*/ 3138514 w 11269336"/>
              <a:gd name="connsiteY179" fmla="*/ 2128069 h 2323145"/>
              <a:gd name="connsiteX180" fmla="*/ 3120467 w 11269336"/>
              <a:gd name="connsiteY180" fmla="*/ 2128281 h 2323145"/>
              <a:gd name="connsiteX181" fmla="*/ 3116175 w 11269336"/>
              <a:gd name="connsiteY181" fmla="*/ 2131633 h 2323145"/>
              <a:gd name="connsiteX182" fmla="*/ 3103685 w 11269336"/>
              <a:gd name="connsiteY182" fmla="*/ 2132814 h 2323145"/>
              <a:gd name="connsiteX183" fmla="*/ 3078794 w 11269336"/>
              <a:gd name="connsiteY183" fmla="*/ 2137935 h 2323145"/>
              <a:gd name="connsiteX184" fmla="*/ 3074407 w 11269336"/>
              <a:gd name="connsiteY184" fmla="*/ 2136274 h 2323145"/>
              <a:gd name="connsiteX185" fmla="*/ 3037285 w 11269336"/>
              <a:gd name="connsiteY185" fmla="*/ 2139919 h 2323145"/>
              <a:gd name="connsiteX186" fmla="*/ 3036901 w 11269336"/>
              <a:gd name="connsiteY186" fmla="*/ 2138726 h 2323145"/>
              <a:gd name="connsiteX187" fmla="*/ 3026996 w 11269336"/>
              <a:gd name="connsiteY187" fmla="*/ 2134322 h 2323145"/>
              <a:gd name="connsiteX188" fmla="*/ 3007772 w 11269336"/>
              <a:gd name="connsiteY188" fmla="*/ 2128742 h 2323145"/>
              <a:gd name="connsiteX189" fmla="*/ 2965030 w 11269336"/>
              <a:gd name="connsiteY189" fmla="*/ 2100494 h 2323145"/>
              <a:gd name="connsiteX190" fmla="*/ 2926342 w 11269336"/>
              <a:gd name="connsiteY190" fmla="*/ 2104155 h 2323145"/>
              <a:gd name="connsiteX191" fmla="*/ 2918608 w 11269336"/>
              <a:gd name="connsiteY191" fmla="*/ 2104215 h 2323145"/>
              <a:gd name="connsiteX192" fmla="*/ 2918475 w 11269336"/>
              <a:gd name="connsiteY192" fmla="*/ 2103937 h 2323145"/>
              <a:gd name="connsiteX193" fmla="*/ 2910360 w 11269336"/>
              <a:gd name="connsiteY193" fmla="*/ 2103444 h 2323145"/>
              <a:gd name="connsiteX194" fmla="*/ 2904507 w 11269336"/>
              <a:gd name="connsiteY194" fmla="*/ 2104326 h 2323145"/>
              <a:gd name="connsiteX195" fmla="*/ 2889503 w 11269336"/>
              <a:gd name="connsiteY195" fmla="*/ 2104443 h 2323145"/>
              <a:gd name="connsiteX196" fmla="*/ 2884480 w 11269336"/>
              <a:gd name="connsiteY196" fmla="*/ 2102626 h 2323145"/>
              <a:gd name="connsiteX197" fmla="*/ 2882689 w 11269336"/>
              <a:gd name="connsiteY197" fmla="*/ 2099228 h 2323145"/>
              <a:gd name="connsiteX198" fmla="*/ 2881291 w 11269336"/>
              <a:gd name="connsiteY198" fmla="*/ 2099618 h 2323145"/>
              <a:gd name="connsiteX199" fmla="*/ 2853979 w 11269336"/>
              <a:gd name="connsiteY199" fmla="*/ 2090388 h 2323145"/>
              <a:gd name="connsiteX200" fmla="*/ 2791790 w 11269336"/>
              <a:gd name="connsiteY200" fmla="*/ 2080332 h 2323145"/>
              <a:gd name="connsiteX201" fmla="*/ 2755844 w 11269336"/>
              <a:gd name="connsiteY201" fmla="*/ 2078874 h 2323145"/>
              <a:gd name="connsiteX202" fmla="*/ 2657742 w 11269336"/>
              <a:gd name="connsiteY202" fmla="*/ 2070179 h 2323145"/>
              <a:gd name="connsiteX203" fmla="*/ 2559549 w 11269336"/>
              <a:gd name="connsiteY203" fmla="*/ 2057873 h 2323145"/>
              <a:gd name="connsiteX204" fmla="*/ 2512054 w 11269336"/>
              <a:gd name="connsiteY204" fmla="*/ 2031671 h 2323145"/>
              <a:gd name="connsiteX205" fmla="*/ 2506437 w 11269336"/>
              <a:gd name="connsiteY205" fmla="*/ 2030918 h 2323145"/>
              <a:gd name="connsiteX206" fmla="*/ 2491752 w 11269336"/>
              <a:gd name="connsiteY206" fmla="*/ 2033906 h 2323145"/>
              <a:gd name="connsiteX207" fmla="*/ 2486338 w 11269336"/>
              <a:gd name="connsiteY207" fmla="*/ 2035862 h 2323145"/>
              <a:gd name="connsiteX208" fmla="*/ 2478186 w 11269336"/>
              <a:gd name="connsiteY208" fmla="*/ 2036953 h 2323145"/>
              <a:gd name="connsiteX209" fmla="*/ 2477950 w 11269336"/>
              <a:gd name="connsiteY209" fmla="*/ 2036715 h 2323145"/>
              <a:gd name="connsiteX210" fmla="*/ 2470381 w 11269336"/>
              <a:gd name="connsiteY210" fmla="*/ 2038256 h 2323145"/>
              <a:gd name="connsiteX211" fmla="*/ 2433781 w 11269336"/>
              <a:gd name="connsiteY211" fmla="*/ 2049140 h 2323145"/>
              <a:gd name="connsiteX212" fmla="*/ 2381172 w 11269336"/>
              <a:gd name="connsiteY212" fmla="*/ 2030645 h 2323145"/>
              <a:gd name="connsiteX213" fmla="*/ 2360198 w 11269336"/>
              <a:gd name="connsiteY213" fmla="*/ 2029059 h 2323145"/>
              <a:gd name="connsiteX214" fmla="*/ 2348815 w 11269336"/>
              <a:gd name="connsiteY214" fmla="*/ 2026798 h 2323145"/>
              <a:gd name="connsiteX215" fmla="*/ 2347988 w 11269336"/>
              <a:gd name="connsiteY215" fmla="*/ 2025745 h 2323145"/>
              <a:gd name="connsiteX216" fmla="*/ 2312920 w 11269336"/>
              <a:gd name="connsiteY216" fmla="*/ 2036311 h 2323145"/>
              <a:gd name="connsiteX217" fmla="*/ 2307986 w 11269336"/>
              <a:gd name="connsiteY217" fmla="*/ 2035583 h 2323145"/>
              <a:gd name="connsiteX218" fmla="*/ 2285481 w 11269336"/>
              <a:gd name="connsiteY218" fmla="*/ 2045197 h 2323145"/>
              <a:gd name="connsiteX219" fmla="*/ 2273666 w 11269336"/>
              <a:gd name="connsiteY219" fmla="*/ 2048710 h 2323145"/>
              <a:gd name="connsiteX220" fmla="*/ 2270719 w 11269336"/>
              <a:gd name="connsiteY220" fmla="*/ 2052702 h 2323145"/>
              <a:gd name="connsiteX221" fmla="*/ 2253080 w 11269336"/>
              <a:gd name="connsiteY221" fmla="*/ 2056363 h 2323145"/>
              <a:gd name="connsiteX222" fmla="*/ 2250906 w 11269336"/>
              <a:gd name="connsiteY222" fmla="*/ 2055654 h 2323145"/>
              <a:gd name="connsiteX223" fmla="*/ 2236905 w 11269336"/>
              <a:gd name="connsiteY223" fmla="*/ 2062882 h 2323145"/>
              <a:gd name="connsiteX224" fmla="*/ 2225830 w 11269336"/>
              <a:gd name="connsiteY224" fmla="*/ 2074027 h 2323145"/>
              <a:gd name="connsiteX225" fmla="*/ 2073776 w 11269336"/>
              <a:gd name="connsiteY225" fmla="*/ 2089244 h 2323145"/>
              <a:gd name="connsiteX226" fmla="*/ 1948256 w 11269336"/>
              <a:gd name="connsiteY226" fmla="*/ 2146616 h 2323145"/>
              <a:gd name="connsiteX227" fmla="*/ 1865582 w 11269336"/>
              <a:gd name="connsiteY227" fmla="*/ 2153738 h 2323145"/>
              <a:gd name="connsiteX228" fmla="*/ 1835210 w 11269336"/>
              <a:gd name="connsiteY228" fmla="*/ 2134244 h 2323145"/>
              <a:gd name="connsiteX229" fmla="*/ 1632661 w 11269336"/>
              <a:gd name="connsiteY229" fmla="*/ 2173882 h 2323145"/>
              <a:gd name="connsiteX230" fmla="*/ 1579590 w 11269336"/>
              <a:gd name="connsiteY230" fmla="*/ 2173680 h 2323145"/>
              <a:gd name="connsiteX231" fmla="*/ 1535601 w 11269336"/>
              <a:gd name="connsiteY231" fmla="*/ 2194590 h 2323145"/>
              <a:gd name="connsiteX232" fmla="*/ 1515594 w 11269336"/>
              <a:gd name="connsiteY232" fmla="*/ 2189622 h 2323145"/>
              <a:gd name="connsiteX233" fmla="*/ 1512113 w 11269336"/>
              <a:gd name="connsiteY233" fmla="*/ 2188534 h 2323145"/>
              <a:gd name="connsiteX234" fmla="*/ 1498838 w 11269336"/>
              <a:gd name="connsiteY234" fmla="*/ 2189213 h 2323145"/>
              <a:gd name="connsiteX235" fmla="*/ 1494279 w 11269336"/>
              <a:gd name="connsiteY235" fmla="*/ 2183112 h 2323145"/>
              <a:gd name="connsiteX236" fmla="*/ 1473714 w 11269336"/>
              <a:gd name="connsiteY236" fmla="*/ 2179625 h 2323145"/>
              <a:gd name="connsiteX237" fmla="*/ 1449503 w 11269336"/>
              <a:gd name="connsiteY237" fmla="*/ 2182633 h 2323145"/>
              <a:gd name="connsiteX238" fmla="*/ 1266687 w 11269336"/>
              <a:gd name="connsiteY238" fmla="*/ 2212688 h 2323145"/>
              <a:gd name="connsiteX239" fmla="*/ 1239614 w 11269336"/>
              <a:gd name="connsiteY239" fmla="*/ 2209727 h 2323145"/>
              <a:gd name="connsiteX240" fmla="*/ 1202436 w 11269336"/>
              <a:gd name="connsiteY240" fmla="*/ 2209817 h 2323145"/>
              <a:gd name="connsiteX241" fmla="*/ 1136097 w 11269336"/>
              <a:gd name="connsiteY241" fmla="*/ 2205112 h 2323145"/>
              <a:gd name="connsiteX242" fmla="*/ 988232 w 11269336"/>
              <a:gd name="connsiteY242" fmla="*/ 2235635 h 2323145"/>
              <a:gd name="connsiteX243" fmla="*/ 981959 w 11269336"/>
              <a:gd name="connsiteY243" fmla="*/ 2231607 h 2323145"/>
              <a:gd name="connsiteX244" fmla="*/ 938600 w 11269336"/>
              <a:gd name="connsiteY244" fmla="*/ 2238113 h 2323145"/>
              <a:gd name="connsiteX245" fmla="*/ 791788 w 11269336"/>
              <a:gd name="connsiteY245" fmla="*/ 2293224 h 2323145"/>
              <a:gd name="connsiteX246" fmla="*/ 706914 w 11269336"/>
              <a:gd name="connsiteY246" fmla="*/ 2305046 h 2323145"/>
              <a:gd name="connsiteX247" fmla="*/ 675971 w 11269336"/>
              <a:gd name="connsiteY247" fmla="*/ 2304030 h 2323145"/>
              <a:gd name="connsiteX248" fmla="*/ 624180 w 11269336"/>
              <a:gd name="connsiteY248" fmla="*/ 2302650 h 2323145"/>
              <a:gd name="connsiteX249" fmla="*/ 583453 w 11269336"/>
              <a:gd name="connsiteY249" fmla="*/ 2288788 h 2323145"/>
              <a:gd name="connsiteX250" fmla="*/ 540946 w 11269336"/>
              <a:gd name="connsiteY250" fmla="*/ 2292721 h 2323145"/>
              <a:gd name="connsiteX251" fmla="*/ 533680 w 11269336"/>
              <a:gd name="connsiteY251" fmla="*/ 2310233 h 2323145"/>
              <a:gd name="connsiteX252" fmla="*/ 487366 w 11269336"/>
              <a:gd name="connsiteY252" fmla="*/ 2309053 h 2323145"/>
              <a:gd name="connsiteX253" fmla="*/ 416820 w 11269336"/>
              <a:gd name="connsiteY253" fmla="*/ 2305443 h 2323145"/>
              <a:gd name="connsiteX254" fmla="*/ 376805 w 11269336"/>
              <a:gd name="connsiteY254" fmla="*/ 2307647 h 2323145"/>
              <a:gd name="connsiteX255" fmla="*/ 266777 w 11269336"/>
              <a:gd name="connsiteY255" fmla="*/ 2309012 h 2323145"/>
              <a:gd name="connsiteX256" fmla="*/ 156013 w 11269336"/>
              <a:gd name="connsiteY256" fmla="*/ 2306832 h 2323145"/>
              <a:gd name="connsiteX257" fmla="*/ 87258 w 11269336"/>
              <a:gd name="connsiteY257" fmla="*/ 2285511 h 2323145"/>
              <a:gd name="connsiteX258" fmla="*/ 23798 w 11269336"/>
              <a:gd name="connsiteY258" fmla="*/ 2281822 h 2323145"/>
              <a:gd name="connsiteX259" fmla="*/ 0 w 11269336"/>
              <a:gd name="connsiteY259" fmla="*/ 2285369 h 2323145"/>
              <a:gd name="connsiteX260" fmla="*/ 0 w 11269336"/>
              <a:gd name="connsiteY26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593061 w 11269336"/>
              <a:gd name="connsiteY141" fmla="*/ 2171597 h 2323145"/>
              <a:gd name="connsiteX142" fmla="*/ 4533444 w 11269336"/>
              <a:gd name="connsiteY142" fmla="*/ 2181200 h 2323145"/>
              <a:gd name="connsiteX143" fmla="*/ 4492832 w 11269336"/>
              <a:gd name="connsiteY143" fmla="*/ 2188033 h 2323145"/>
              <a:gd name="connsiteX144" fmla="*/ 4467257 w 11269336"/>
              <a:gd name="connsiteY144" fmla="*/ 2196121 h 2323145"/>
              <a:gd name="connsiteX145" fmla="*/ 4459937 w 11269336"/>
              <a:gd name="connsiteY145" fmla="*/ 2195182 h 2323145"/>
              <a:gd name="connsiteX146" fmla="*/ 4433312 w 11269336"/>
              <a:gd name="connsiteY146" fmla="*/ 2199004 h 2323145"/>
              <a:gd name="connsiteX147" fmla="*/ 4420601 w 11269336"/>
              <a:gd name="connsiteY147" fmla="*/ 2205158 h 2323145"/>
              <a:gd name="connsiteX148" fmla="*/ 4405765 w 11269336"/>
              <a:gd name="connsiteY148" fmla="*/ 2199902 h 2323145"/>
              <a:gd name="connsiteX149" fmla="*/ 4401354 w 11269336"/>
              <a:gd name="connsiteY149" fmla="*/ 2194745 h 2323145"/>
              <a:gd name="connsiteX150" fmla="*/ 4383151 w 11269336"/>
              <a:gd name="connsiteY150" fmla="*/ 2201140 h 2323145"/>
              <a:gd name="connsiteX151" fmla="*/ 4366646 w 11269336"/>
              <a:gd name="connsiteY151" fmla="*/ 2198564 h 2323145"/>
              <a:gd name="connsiteX152" fmla="*/ 4354009 w 11269336"/>
              <a:gd name="connsiteY152" fmla="*/ 2204984 h 2323145"/>
              <a:gd name="connsiteX153" fmla="*/ 4348284 w 11269336"/>
              <a:gd name="connsiteY153" fmla="*/ 2205270 h 2323145"/>
              <a:gd name="connsiteX154" fmla="*/ 4333906 w 11269336"/>
              <a:gd name="connsiteY154" fmla="*/ 2205251 h 2323145"/>
              <a:gd name="connsiteX155" fmla="*/ 4308819 w 11269336"/>
              <a:gd name="connsiteY155" fmla="*/ 2203822 h 2323145"/>
              <a:gd name="connsiteX156" fmla="*/ 4301210 w 11269336"/>
              <a:gd name="connsiteY156" fmla="*/ 2204456 h 2323145"/>
              <a:gd name="connsiteX157" fmla="*/ 4283095 w 11269336"/>
              <a:gd name="connsiteY157" fmla="*/ 2198177 h 2323145"/>
              <a:gd name="connsiteX158" fmla="*/ 4250119 w 11269336"/>
              <a:gd name="connsiteY158" fmla="*/ 2196342 h 2323145"/>
              <a:gd name="connsiteX159" fmla="*/ 4189203 w 11269336"/>
              <a:gd name="connsiteY159" fmla="*/ 2178994 h 2323145"/>
              <a:gd name="connsiteX160" fmla="*/ 4154035 w 11269336"/>
              <a:gd name="connsiteY160" fmla="*/ 2171950 h 2323145"/>
              <a:gd name="connsiteX161" fmla="*/ 4129569 w 11269336"/>
              <a:gd name="connsiteY161" fmla="*/ 2163850 h 2323145"/>
              <a:gd name="connsiteX162" fmla="*/ 4061250 w 11269336"/>
              <a:gd name="connsiteY162" fmla="*/ 2159236 h 2323145"/>
              <a:gd name="connsiteX163" fmla="*/ 3945480 w 11269336"/>
              <a:gd name="connsiteY163" fmla="*/ 2158279 h 2323145"/>
              <a:gd name="connsiteX164" fmla="*/ 3921468 w 11269336"/>
              <a:gd name="connsiteY164" fmla="*/ 2156588 h 2323145"/>
              <a:gd name="connsiteX165" fmla="*/ 3903348 w 11269336"/>
              <a:gd name="connsiteY165" fmla="*/ 2149220 h 2323145"/>
              <a:gd name="connsiteX166" fmla="*/ 3901342 w 11269336"/>
              <a:gd name="connsiteY166" fmla="*/ 2142355 h 2323145"/>
              <a:gd name="connsiteX167" fmla="*/ 3888539 w 11269336"/>
              <a:gd name="connsiteY167" fmla="*/ 2140476 h 2323145"/>
              <a:gd name="connsiteX168" fmla="*/ 3885662 w 11269336"/>
              <a:gd name="connsiteY168" fmla="*/ 2138740 h 2323145"/>
              <a:gd name="connsiteX169" fmla="*/ 3868627 w 11269336"/>
              <a:gd name="connsiteY169" fmla="*/ 2130023 h 2323145"/>
              <a:gd name="connsiteX170" fmla="*/ 3819177 w 11269336"/>
              <a:gd name="connsiteY170" fmla="*/ 2142111 h 2323145"/>
              <a:gd name="connsiteX171" fmla="*/ 3769100 w 11269336"/>
              <a:gd name="connsiteY171" fmla="*/ 2131731 h 2323145"/>
              <a:gd name="connsiteX172" fmla="*/ 3562752 w 11269336"/>
              <a:gd name="connsiteY172" fmla="*/ 2131785 h 2323145"/>
              <a:gd name="connsiteX173" fmla="*/ 3541402 w 11269336"/>
              <a:gd name="connsiteY173" fmla="*/ 2106821 h 2323145"/>
              <a:gd name="connsiteX174" fmla="*/ 3365341 w 11269336"/>
              <a:gd name="connsiteY174" fmla="*/ 2077638 h 2323145"/>
              <a:gd name="connsiteX175" fmla="*/ 3170922 w 11269336"/>
              <a:gd name="connsiteY175" fmla="*/ 2115957 h 2323145"/>
              <a:gd name="connsiteX176" fmla="*/ 3156256 w 11269336"/>
              <a:gd name="connsiteY176" fmla="*/ 2124773 h 2323145"/>
              <a:gd name="connsiteX177" fmla="*/ 3140298 w 11269336"/>
              <a:gd name="connsiteY177" fmla="*/ 2129182 h 2323145"/>
              <a:gd name="connsiteX178" fmla="*/ 3138514 w 11269336"/>
              <a:gd name="connsiteY178" fmla="*/ 2128069 h 2323145"/>
              <a:gd name="connsiteX179" fmla="*/ 3120467 w 11269336"/>
              <a:gd name="connsiteY179" fmla="*/ 2128281 h 2323145"/>
              <a:gd name="connsiteX180" fmla="*/ 3116175 w 11269336"/>
              <a:gd name="connsiteY180" fmla="*/ 2131633 h 2323145"/>
              <a:gd name="connsiteX181" fmla="*/ 3103685 w 11269336"/>
              <a:gd name="connsiteY181" fmla="*/ 2132814 h 2323145"/>
              <a:gd name="connsiteX182" fmla="*/ 3078794 w 11269336"/>
              <a:gd name="connsiteY182" fmla="*/ 2137935 h 2323145"/>
              <a:gd name="connsiteX183" fmla="*/ 3074407 w 11269336"/>
              <a:gd name="connsiteY183" fmla="*/ 2136274 h 2323145"/>
              <a:gd name="connsiteX184" fmla="*/ 3037285 w 11269336"/>
              <a:gd name="connsiteY184" fmla="*/ 2139919 h 2323145"/>
              <a:gd name="connsiteX185" fmla="*/ 3036901 w 11269336"/>
              <a:gd name="connsiteY185" fmla="*/ 2138726 h 2323145"/>
              <a:gd name="connsiteX186" fmla="*/ 3026996 w 11269336"/>
              <a:gd name="connsiteY186" fmla="*/ 2134322 h 2323145"/>
              <a:gd name="connsiteX187" fmla="*/ 3007772 w 11269336"/>
              <a:gd name="connsiteY187" fmla="*/ 2128742 h 2323145"/>
              <a:gd name="connsiteX188" fmla="*/ 2965030 w 11269336"/>
              <a:gd name="connsiteY188" fmla="*/ 2100494 h 2323145"/>
              <a:gd name="connsiteX189" fmla="*/ 2926342 w 11269336"/>
              <a:gd name="connsiteY189" fmla="*/ 2104155 h 2323145"/>
              <a:gd name="connsiteX190" fmla="*/ 2918608 w 11269336"/>
              <a:gd name="connsiteY190" fmla="*/ 2104215 h 2323145"/>
              <a:gd name="connsiteX191" fmla="*/ 2918475 w 11269336"/>
              <a:gd name="connsiteY191" fmla="*/ 2103937 h 2323145"/>
              <a:gd name="connsiteX192" fmla="*/ 2910360 w 11269336"/>
              <a:gd name="connsiteY192" fmla="*/ 2103444 h 2323145"/>
              <a:gd name="connsiteX193" fmla="*/ 2904507 w 11269336"/>
              <a:gd name="connsiteY193" fmla="*/ 2104326 h 2323145"/>
              <a:gd name="connsiteX194" fmla="*/ 2889503 w 11269336"/>
              <a:gd name="connsiteY194" fmla="*/ 2104443 h 2323145"/>
              <a:gd name="connsiteX195" fmla="*/ 2884480 w 11269336"/>
              <a:gd name="connsiteY195" fmla="*/ 2102626 h 2323145"/>
              <a:gd name="connsiteX196" fmla="*/ 2882689 w 11269336"/>
              <a:gd name="connsiteY196" fmla="*/ 2099228 h 2323145"/>
              <a:gd name="connsiteX197" fmla="*/ 2881291 w 11269336"/>
              <a:gd name="connsiteY197" fmla="*/ 2099618 h 2323145"/>
              <a:gd name="connsiteX198" fmla="*/ 2853979 w 11269336"/>
              <a:gd name="connsiteY198" fmla="*/ 2090388 h 2323145"/>
              <a:gd name="connsiteX199" fmla="*/ 2791790 w 11269336"/>
              <a:gd name="connsiteY199" fmla="*/ 2080332 h 2323145"/>
              <a:gd name="connsiteX200" fmla="*/ 2755844 w 11269336"/>
              <a:gd name="connsiteY200" fmla="*/ 2078874 h 2323145"/>
              <a:gd name="connsiteX201" fmla="*/ 2657742 w 11269336"/>
              <a:gd name="connsiteY201" fmla="*/ 2070179 h 2323145"/>
              <a:gd name="connsiteX202" fmla="*/ 2559549 w 11269336"/>
              <a:gd name="connsiteY202" fmla="*/ 2057873 h 2323145"/>
              <a:gd name="connsiteX203" fmla="*/ 2512054 w 11269336"/>
              <a:gd name="connsiteY203" fmla="*/ 2031671 h 2323145"/>
              <a:gd name="connsiteX204" fmla="*/ 2506437 w 11269336"/>
              <a:gd name="connsiteY204" fmla="*/ 2030918 h 2323145"/>
              <a:gd name="connsiteX205" fmla="*/ 2491752 w 11269336"/>
              <a:gd name="connsiteY205" fmla="*/ 2033906 h 2323145"/>
              <a:gd name="connsiteX206" fmla="*/ 2486338 w 11269336"/>
              <a:gd name="connsiteY206" fmla="*/ 2035862 h 2323145"/>
              <a:gd name="connsiteX207" fmla="*/ 2478186 w 11269336"/>
              <a:gd name="connsiteY207" fmla="*/ 2036953 h 2323145"/>
              <a:gd name="connsiteX208" fmla="*/ 2477950 w 11269336"/>
              <a:gd name="connsiteY208" fmla="*/ 2036715 h 2323145"/>
              <a:gd name="connsiteX209" fmla="*/ 2470381 w 11269336"/>
              <a:gd name="connsiteY209" fmla="*/ 2038256 h 2323145"/>
              <a:gd name="connsiteX210" fmla="*/ 2433781 w 11269336"/>
              <a:gd name="connsiteY210" fmla="*/ 2049140 h 2323145"/>
              <a:gd name="connsiteX211" fmla="*/ 2381172 w 11269336"/>
              <a:gd name="connsiteY211" fmla="*/ 2030645 h 2323145"/>
              <a:gd name="connsiteX212" fmla="*/ 2360198 w 11269336"/>
              <a:gd name="connsiteY212" fmla="*/ 2029059 h 2323145"/>
              <a:gd name="connsiteX213" fmla="*/ 2348815 w 11269336"/>
              <a:gd name="connsiteY213" fmla="*/ 2026798 h 2323145"/>
              <a:gd name="connsiteX214" fmla="*/ 2347988 w 11269336"/>
              <a:gd name="connsiteY214" fmla="*/ 2025745 h 2323145"/>
              <a:gd name="connsiteX215" fmla="*/ 2312920 w 11269336"/>
              <a:gd name="connsiteY215" fmla="*/ 2036311 h 2323145"/>
              <a:gd name="connsiteX216" fmla="*/ 2307986 w 11269336"/>
              <a:gd name="connsiteY216" fmla="*/ 2035583 h 2323145"/>
              <a:gd name="connsiteX217" fmla="*/ 2285481 w 11269336"/>
              <a:gd name="connsiteY217" fmla="*/ 2045197 h 2323145"/>
              <a:gd name="connsiteX218" fmla="*/ 2273666 w 11269336"/>
              <a:gd name="connsiteY218" fmla="*/ 2048710 h 2323145"/>
              <a:gd name="connsiteX219" fmla="*/ 2270719 w 11269336"/>
              <a:gd name="connsiteY219" fmla="*/ 2052702 h 2323145"/>
              <a:gd name="connsiteX220" fmla="*/ 2253080 w 11269336"/>
              <a:gd name="connsiteY220" fmla="*/ 2056363 h 2323145"/>
              <a:gd name="connsiteX221" fmla="*/ 2250906 w 11269336"/>
              <a:gd name="connsiteY221" fmla="*/ 2055654 h 2323145"/>
              <a:gd name="connsiteX222" fmla="*/ 2236905 w 11269336"/>
              <a:gd name="connsiteY222" fmla="*/ 2062882 h 2323145"/>
              <a:gd name="connsiteX223" fmla="*/ 2225830 w 11269336"/>
              <a:gd name="connsiteY223" fmla="*/ 2074027 h 2323145"/>
              <a:gd name="connsiteX224" fmla="*/ 2073776 w 11269336"/>
              <a:gd name="connsiteY224" fmla="*/ 2089244 h 2323145"/>
              <a:gd name="connsiteX225" fmla="*/ 1948256 w 11269336"/>
              <a:gd name="connsiteY225" fmla="*/ 2146616 h 2323145"/>
              <a:gd name="connsiteX226" fmla="*/ 1865582 w 11269336"/>
              <a:gd name="connsiteY226" fmla="*/ 2153738 h 2323145"/>
              <a:gd name="connsiteX227" fmla="*/ 1835210 w 11269336"/>
              <a:gd name="connsiteY227" fmla="*/ 2134244 h 2323145"/>
              <a:gd name="connsiteX228" fmla="*/ 1632661 w 11269336"/>
              <a:gd name="connsiteY228" fmla="*/ 2173882 h 2323145"/>
              <a:gd name="connsiteX229" fmla="*/ 1579590 w 11269336"/>
              <a:gd name="connsiteY229" fmla="*/ 2173680 h 2323145"/>
              <a:gd name="connsiteX230" fmla="*/ 1535601 w 11269336"/>
              <a:gd name="connsiteY230" fmla="*/ 2194590 h 2323145"/>
              <a:gd name="connsiteX231" fmla="*/ 1515594 w 11269336"/>
              <a:gd name="connsiteY231" fmla="*/ 2189622 h 2323145"/>
              <a:gd name="connsiteX232" fmla="*/ 1512113 w 11269336"/>
              <a:gd name="connsiteY232" fmla="*/ 2188534 h 2323145"/>
              <a:gd name="connsiteX233" fmla="*/ 1498838 w 11269336"/>
              <a:gd name="connsiteY233" fmla="*/ 2189213 h 2323145"/>
              <a:gd name="connsiteX234" fmla="*/ 1494279 w 11269336"/>
              <a:gd name="connsiteY234" fmla="*/ 2183112 h 2323145"/>
              <a:gd name="connsiteX235" fmla="*/ 1473714 w 11269336"/>
              <a:gd name="connsiteY235" fmla="*/ 2179625 h 2323145"/>
              <a:gd name="connsiteX236" fmla="*/ 1449503 w 11269336"/>
              <a:gd name="connsiteY236" fmla="*/ 2182633 h 2323145"/>
              <a:gd name="connsiteX237" fmla="*/ 1266687 w 11269336"/>
              <a:gd name="connsiteY237" fmla="*/ 2212688 h 2323145"/>
              <a:gd name="connsiteX238" fmla="*/ 1239614 w 11269336"/>
              <a:gd name="connsiteY238" fmla="*/ 2209727 h 2323145"/>
              <a:gd name="connsiteX239" fmla="*/ 1202436 w 11269336"/>
              <a:gd name="connsiteY239" fmla="*/ 2209817 h 2323145"/>
              <a:gd name="connsiteX240" fmla="*/ 1136097 w 11269336"/>
              <a:gd name="connsiteY240" fmla="*/ 2205112 h 2323145"/>
              <a:gd name="connsiteX241" fmla="*/ 988232 w 11269336"/>
              <a:gd name="connsiteY241" fmla="*/ 2235635 h 2323145"/>
              <a:gd name="connsiteX242" fmla="*/ 981959 w 11269336"/>
              <a:gd name="connsiteY242" fmla="*/ 2231607 h 2323145"/>
              <a:gd name="connsiteX243" fmla="*/ 938600 w 11269336"/>
              <a:gd name="connsiteY243" fmla="*/ 2238113 h 2323145"/>
              <a:gd name="connsiteX244" fmla="*/ 791788 w 11269336"/>
              <a:gd name="connsiteY244" fmla="*/ 2293224 h 2323145"/>
              <a:gd name="connsiteX245" fmla="*/ 706914 w 11269336"/>
              <a:gd name="connsiteY245" fmla="*/ 2305046 h 2323145"/>
              <a:gd name="connsiteX246" fmla="*/ 675971 w 11269336"/>
              <a:gd name="connsiteY246" fmla="*/ 2304030 h 2323145"/>
              <a:gd name="connsiteX247" fmla="*/ 624180 w 11269336"/>
              <a:gd name="connsiteY247" fmla="*/ 2302650 h 2323145"/>
              <a:gd name="connsiteX248" fmla="*/ 583453 w 11269336"/>
              <a:gd name="connsiteY248" fmla="*/ 2288788 h 2323145"/>
              <a:gd name="connsiteX249" fmla="*/ 540946 w 11269336"/>
              <a:gd name="connsiteY249" fmla="*/ 2292721 h 2323145"/>
              <a:gd name="connsiteX250" fmla="*/ 533680 w 11269336"/>
              <a:gd name="connsiteY250" fmla="*/ 2310233 h 2323145"/>
              <a:gd name="connsiteX251" fmla="*/ 487366 w 11269336"/>
              <a:gd name="connsiteY251" fmla="*/ 2309053 h 2323145"/>
              <a:gd name="connsiteX252" fmla="*/ 416820 w 11269336"/>
              <a:gd name="connsiteY252" fmla="*/ 2305443 h 2323145"/>
              <a:gd name="connsiteX253" fmla="*/ 376805 w 11269336"/>
              <a:gd name="connsiteY253" fmla="*/ 2307647 h 2323145"/>
              <a:gd name="connsiteX254" fmla="*/ 266777 w 11269336"/>
              <a:gd name="connsiteY254" fmla="*/ 2309012 h 2323145"/>
              <a:gd name="connsiteX255" fmla="*/ 156013 w 11269336"/>
              <a:gd name="connsiteY255" fmla="*/ 2306832 h 2323145"/>
              <a:gd name="connsiteX256" fmla="*/ 87258 w 11269336"/>
              <a:gd name="connsiteY256" fmla="*/ 2285511 h 2323145"/>
              <a:gd name="connsiteX257" fmla="*/ 23798 w 11269336"/>
              <a:gd name="connsiteY257" fmla="*/ 2281822 h 2323145"/>
              <a:gd name="connsiteX258" fmla="*/ 0 w 11269336"/>
              <a:gd name="connsiteY258" fmla="*/ 2285369 h 2323145"/>
              <a:gd name="connsiteX259" fmla="*/ 0 w 11269336"/>
              <a:gd name="connsiteY25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83151 w 11269336"/>
              <a:gd name="connsiteY149" fmla="*/ 2201140 h 2323145"/>
              <a:gd name="connsiteX150" fmla="*/ 4366646 w 11269336"/>
              <a:gd name="connsiteY150" fmla="*/ 2198564 h 2323145"/>
              <a:gd name="connsiteX151" fmla="*/ 4354009 w 11269336"/>
              <a:gd name="connsiteY151" fmla="*/ 2204984 h 2323145"/>
              <a:gd name="connsiteX152" fmla="*/ 4348284 w 11269336"/>
              <a:gd name="connsiteY152" fmla="*/ 2205270 h 2323145"/>
              <a:gd name="connsiteX153" fmla="*/ 4333906 w 11269336"/>
              <a:gd name="connsiteY153" fmla="*/ 2205251 h 2323145"/>
              <a:gd name="connsiteX154" fmla="*/ 4308819 w 11269336"/>
              <a:gd name="connsiteY154" fmla="*/ 2203822 h 2323145"/>
              <a:gd name="connsiteX155" fmla="*/ 4301210 w 11269336"/>
              <a:gd name="connsiteY155" fmla="*/ 2204456 h 2323145"/>
              <a:gd name="connsiteX156" fmla="*/ 4283095 w 11269336"/>
              <a:gd name="connsiteY156" fmla="*/ 2198177 h 2323145"/>
              <a:gd name="connsiteX157" fmla="*/ 4250119 w 11269336"/>
              <a:gd name="connsiteY157" fmla="*/ 2196342 h 2323145"/>
              <a:gd name="connsiteX158" fmla="*/ 4189203 w 11269336"/>
              <a:gd name="connsiteY158" fmla="*/ 2178994 h 2323145"/>
              <a:gd name="connsiteX159" fmla="*/ 4154035 w 11269336"/>
              <a:gd name="connsiteY159" fmla="*/ 2171950 h 2323145"/>
              <a:gd name="connsiteX160" fmla="*/ 4129569 w 11269336"/>
              <a:gd name="connsiteY160" fmla="*/ 2163850 h 2323145"/>
              <a:gd name="connsiteX161" fmla="*/ 4061250 w 11269336"/>
              <a:gd name="connsiteY161" fmla="*/ 2159236 h 2323145"/>
              <a:gd name="connsiteX162" fmla="*/ 3945480 w 11269336"/>
              <a:gd name="connsiteY162" fmla="*/ 2158279 h 2323145"/>
              <a:gd name="connsiteX163" fmla="*/ 3921468 w 11269336"/>
              <a:gd name="connsiteY163" fmla="*/ 2156588 h 2323145"/>
              <a:gd name="connsiteX164" fmla="*/ 3903348 w 11269336"/>
              <a:gd name="connsiteY164" fmla="*/ 2149220 h 2323145"/>
              <a:gd name="connsiteX165" fmla="*/ 3901342 w 11269336"/>
              <a:gd name="connsiteY165" fmla="*/ 2142355 h 2323145"/>
              <a:gd name="connsiteX166" fmla="*/ 3888539 w 11269336"/>
              <a:gd name="connsiteY166" fmla="*/ 2140476 h 2323145"/>
              <a:gd name="connsiteX167" fmla="*/ 3885662 w 11269336"/>
              <a:gd name="connsiteY167" fmla="*/ 2138740 h 2323145"/>
              <a:gd name="connsiteX168" fmla="*/ 3868627 w 11269336"/>
              <a:gd name="connsiteY168" fmla="*/ 2130023 h 2323145"/>
              <a:gd name="connsiteX169" fmla="*/ 3819177 w 11269336"/>
              <a:gd name="connsiteY169" fmla="*/ 2142111 h 2323145"/>
              <a:gd name="connsiteX170" fmla="*/ 3769100 w 11269336"/>
              <a:gd name="connsiteY170" fmla="*/ 2131731 h 2323145"/>
              <a:gd name="connsiteX171" fmla="*/ 3562752 w 11269336"/>
              <a:gd name="connsiteY171" fmla="*/ 2131785 h 2323145"/>
              <a:gd name="connsiteX172" fmla="*/ 3541402 w 11269336"/>
              <a:gd name="connsiteY172" fmla="*/ 2106821 h 2323145"/>
              <a:gd name="connsiteX173" fmla="*/ 3365341 w 11269336"/>
              <a:gd name="connsiteY173" fmla="*/ 2077638 h 2323145"/>
              <a:gd name="connsiteX174" fmla="*/ 3170922 w 11269336"/>
              <a:gd name="connsiteY174" fmla="*/ 2115957 h 2323145"/>
              <a:gd name="connsiteX175" fmla="*/ 3156256 w 11269336"/>
              <a:gd name="connsiteY175" fmla="*/ 2124773 h 2323145"/>
              <a:gd name="connsiteX176" fmla="*/ 3140298 w 11269336"/>
              <a:gd name="connsiteY176" fmla="*/ 2129182 h 2323145"/>
              <a:gd name="connsiteX177" fmla="*/ 3138514 w 11269336"/>
              <a:gd name="connsiteY177" fmla="*/ 2128069 h 2323145"/>
              <a:gd name="connsiteX178" fmla="*/ 3120467 w 11269336"/>
              <a:gd name="connsiteY178" fmla="*/ 2128281 h 2323145"/>
              <a:gd name="connsiteX179" fmla="*/ 3116175 w 11269336"/>
              <a:gd name="connsiteY179" fmla="*/ 2131633 h 2323145"/>
              <a:gd name="connsiteX180" fmla="*/ 3103685 w 11269336"/>
              <a:gd name="connsiteY180" fmla="*/ 2132814 h 2323145"/>
              <a:gd name="connsiteX181" fmla="*/ 3078794 w 11269336"/>
              <a:gd name="connsiteY181" fmla="*/ 2137935 h 2323145"/>
              <a:gd name="connsiteX182" fmla="*/ 3074407 w 11269336"/>
              <a:gd name="connsiteY182" fmla="*/ 2136274 h 2323145"/>
              <a:gd name="connsiteX183" fmla="*/ 3037285 w 11269336"/>
              <a:gd name="connsiteY183" fmla="*/ 2139919 h 2323145"/>
              <a:gd name="connsiteX184" fmla="*/ 3036901 w 11269336"/>
              <a:gd name="connsiteY184" fmla="*/ 2138726 h 2323145"/>
              <a:gd name="connsiteX185" fmla="*/ 3026996 w 11269336"/>
              <a:gd name="connsiteY185" fmla="*/ 2134322 h 2323145"/>
              <a:gd name="connsiteX186" fmla="*/ 3007772 w 11269336"/>
              <a:gd name="connsiteY186" fmla="*/ 2128742 h 2323145"/>
              <a:gd name="connsiteX187" fmla="*/ 2965030 w 11269336"/>
              <a:gd name="connsiteY187" fmla="*/ 2100494 h 2323145"/>
              <a:gd name="connsiteX188" fmla="*/ 2926342 w 11269336"/>
              <a:gd name="connsiteY188" fmla="*/ 2104155 h 2323145"/>
              <a:gd name="connsiteX189" fmla="*/ 2918608 w 11269336"/>
              <a:gd name="connsiteY189" fmla="*/ 2104215 h 2323145"/>
              <a:gd name="connsiteX190" fmla="*/ 2918475 w 11269336"/>
              <a:gd name="connsiteY190" fmla="*/ 2103937 h 2323145"/>
              <a:gd name="connsiteX191" fmla="*/ 2910360 w 11269336"/>
              <a:gd name="connsiteY191" fmla="*/ 2103444 h 2323145"/>
              <a:gd name="connsiteX192" fmla="*/ 2904507 w 11269336"/>
              <a:gd name="connsiteY192" fmla="*/ 2104326 h 2323145"/>
              <a:gd name="connsiteX193" fmla="*/ 2889503 w 11269336"/>
              <a:gd name="connsiteY193" fmla="*/ 2104443 h 2323145"/>
              <a:gd name="connsiteX194" fmla="*/ 2884480 w 11269336"/>
              <a:gd name="connsiteY194" fmla="*/ 2102626 h 2323145"/>
              <a:gd name="connsiteX195" fmla="*/ 2882689 w 11269336"/>
              <a:gd name="connsiteY195" fmla="*/ 2099228 h 2323145"/>
              <a:gd name="connsiteX196" fmla="*/ 2881291 w 11269336"/>
              <a:gd name="connsiteY196" fmla="*/ 2099618 h 2323145"/>
              <a:gd name="connsiteX197" fmla="*/ 2853979 w 11269336"/>
              <a:gd name="connsiteY197" fmla="*/ 2090388 h 2323145"/>
              <a:gd name="connsiteX198" fmla="*/ 2791790 w 11269336"/>
              <a:gd name="connsiteY198" fmla="*/ 2080332 h 2323145"/>
              <a:gd name="connsiteX199" fmla="*/ 2755844 w 11269336"/>
              <a:gd name="connsiteY199" fmla="*/ 2078874 h 2323145"/>
              <a:gd name="connsiteX200" fmla="*/ 2657742 w 11269336"/>
              <a:gd name="connsiteY200" fmla="*/ 2070179 h 2323145"/>
              <a:gd name="connsiteX201" fmla="*/ 2559549 w 11269336"/>
              <a:gd name="connsiteY201" fmla="*/ 2057873 h 2323145"/>
              <a:gd name="connsiteX202" fmla="*/ 2512054 w 11269336"/>
              <a:gd name="connsiteY202" fmla="*/ 2031671 h 2323145"/>
              <a:gd name="connsiteX203" fmla="*/ 2506437 w 11269336"/>
              <a:gd name="connsiteY203" fmla="*/ 2030918 h 2323145"/>
              <a:gd name="connsiteX204" fmla="*/ 2491752 w 11269336"/>
              <a:gd name="connsiteY204" fmla="*/ 2033906 h 2323145"/>
              <a:gd name="connsiteX205" fmla="*/ 2486338 w 11269336"/>
              <a:gd name="connsiteY205" fmla="*/ 2035862 h 2323145"/>
              <a:gd name="connsiteX206" fmla="*/ 2478186 w 11269336"/>
              <a:gd name="connsiteY206" fmla="*/ 2036953 h 2323145"/>
              <a:gd name="connsiteX207" fmla="*/ 2477950 w 11269336"/>
              <a:gd name="connsiteY207" fmla="*/ 2036715 h 2323145"/>
              <a:gd name="connsiteX208" fmla="*/ 2470381 w 11269336"/>
              <a:gd name="connsiteY208" fmla="*/ 2038256 h 2323145"/>
              <a:gd name="connsiteX209" fmla="*/ 2433781 w 11269336"/>
              <a:gd name="connsiteY209" fmla="*/ 2049140 h 2323145"/>
              <a:gd name="connsiteX210" fmla="*/ 2381172 w 11269336"/>
              <a:gd name="connsiteY210" fmla="*/ 2030645 h 2323145"/>
              <a:gd name="connsiteX211" fmla="*/ 2360198 w 11269336"/>
              <a:gd name="connsiteY211" fmla="*/ 2029059 h 2323145"/>
              <a:gd name="connsiteX212" fmla="*/ 2348815 w 11269336"/>
              <a:gd name="connsiteY212" fmla="*/ 2026798 h 2323145"/>
              <a:gd name="connsiteX213" fmla="*/ 2347988 w 11269336"/>
              <a:gd name="connsiteY213" fmla="*/ 2025745 h 2323145"/>
              <a:gd name="connsiteX214" fmla="*/ 2312920 w 11269336"/>
              <a:gd name="connsiteY214" fmla="*/ 2036311 h 2323145"/>
              <a:gd name="connsiteX215" fmla="*/ 2307986 w 11269336"/>
              <a:gd name="connsiteY215" fmla="*/ 2035583 h 2323145"/>
              <a:gd name="connsiteX216" fmla="*/ 2285481 w 11269336"/>
              <a:gd name="connsiteY216" fmla="*/ 2045197 h 2323145"/>
              <a:gd name="connsiteX217" fmla="*/ 2273666 w 11269336"/>
              <a:gd name="connsiteY217" fmla="*/ 2048710 h 2323145"/>
              <a:gd name="connsiteX218" fmla="*/ 2270719 w 11269336"/>
              <a:gd name="connsiteY218" fmla="*/ 2052702 h 2323145"/>
              <a:gd name="connsiteX219" fmla="*/ 2253080 w 11269336"/>
              <a:gd name="connsiteY219" fmla="*/ 2056363 h 2323145"/>
              <a:gd name="connsiteX220" fmla="*/ 2250906 w 11269336"/>
              <a:gd name="connsiteY220" fmla="*/ 2055654 h 2323145"/>
              <a:gd name="connsiteX221" fmla="*/ 2236905 w 11269336"/>
              <a:gd name="connsiteY221" fmla="*/ 2062882 h 2323145"/>
              <a:gd name="connsiteX222" fmla="*/ 2225830 w 11269336"/>
              <a:gd name="connsiteY222" fmla="*/ 2074027 h 2323145"/>
              <a:gd name="connsiteX223" fmla="*/ 2073776 w 11269336"/>
              <a:gd name="connsiteY223" fmla="*/ 2089244 h 2323145"/>
              <a:gd name="connsiteX224" fmla="*/ 1948256 w 11269336"/>
              <a:gd name="connsiteY224" fmla="*/ 2146616 h 2323145"/>
              <a:gd name="connsiteX225" fmla="*/ 1865582 w 11269336"/>
              <a:gd name="connsiteY225" fmla="*/ 2153738 h 2323145"/>
              <a:gd name="connsiteX226" fmla="*/ 1835210 w 11269336"/>
              <a:gd name="connsiteY226" fmla="*/ 2134244 h 2323145"/>
              <a:gd name="connsiteX227" fmla="*/ 1632661 w 11269336"/>
              <a:gd name="connsiteY227" fmla="*/ 2173882 h 2323145"/>
              <a:gd name="connsiteX228" fmla="*/ 1579590 w 11269336"/>
              <a:gd name="connsiteY228" fmla="*/ 2173680 h 2323145"/>
              <a:gd name="connsiteX229" fmla="*/ 1535601 w 11269336"/>
              <a:gd name="connsiteY229" fmla="*/ 2194590 h 2323145"/>
              <a:gd name="connsiteX230" fmla="*/ 1515594 w 11269336"/>
              <a:gd name="connsiteY230" fmla="*/ 2189622 h 2323145"/>
              <a:gd name="connsiteX231" fmla="*/ 1512113 w 11269336"/>
              <a:gd name="connsiteY231" fmla="*/ 2188534 h 2323145"/>
              <a:gd name="connsiteX232" fmla="*/ 1498838 w 11269336"/>
              <a:gd name="connsiteY232" fmla="*/ 2189213 h 2323145"/>
              <a:gd name="connsiteX233" fmla="*/ 1494279 w 11269336"/>
              <a:gd name="connsiteY233" fmla="*/ 2183112 h 2323145"/>
              <a:gd name="connsiteX234" fmla="*/ 1473714 w 11269336"/>
              <a:gd name="connsiteY234" fmla="*/ 2179625 h 2323145"/>
              <a:gd name="connsiteX235" fmla="*/ 1449503 w 11269336"/>
              <a:gd name="connsiteY235" fmla="*/ 2182633 h 2323145"/>
              <a:gd name="connsiteX236" fmla="*/ 1266687 w 11269336"/>
              <a:gd name="connsiteY236" fmla="*/ 2212688 h 2323145"/>
              <a:gd name="connsiteX237" fmla="*/ 1239614 w 11269336"/>
              <a:gd name="connsiteY237" fmla="*/ 2209727 h 2323145"/>
              <a:gd name="connsiteX238" fmla="*/ 1202436 w 11269336"/>
              <a:gd name="connsiteY238" fmla="*/ 2209817 h 2323145"/>
              <a:gd name="connsiteX239" fmla="*/ 1136097 w 11269336"/>
              <a:gd name="connsiteY239" fmla="*/ 2205112 h 2323145"/>
              <a:gd name="connsiteX240" fmla="*/ 988232 w 11269336"/>
              <a:gd name="connsiteY240" fmla="*/ 2235635 h 2323145"/>
              <a:gd name="connsiteX241" fmla="*/ 981959 w 11269336"/>
              <a:gd name="connsiteY241" fmla="*/ 2231607 h 2323145"/>
              <a:gd name="connsiteX242" fmla="*/ 938600 w 11269336"/>
              <a:gd name="connsiteY242" fmla="*/ 2238113 h 2323145"/>
              <a:gd name="connsiteX243" fmla="*/ 791788 w 11269336"/>
              <a:gd name="connsiteY243" fmla="*/ 2293224 h 2323145"/>
              <a:gd name="connsiteX244" fmla="*/ 706914 w 11269336"/>
              <a:gd name="connsiteY244" fmla="*/ 2305046 h 2323145"/>
              <a:gd name="connsiteX245" fmla="*/ 675971 w 11269336"/>
              <a:gd name="connsiteY245" fmla="*/ 2304030 h 2323145"/>
              <a:gd name="connsiteX246" fmla="*/ 624180 w 11269336"/>
              <a:gd name="connsiteY246" fmla="*/ 2302650 h 2323145"/>
              <a:gd name="connsiteX247" fmla="*/ 583453 w 11269336"/>
              <a:gd name="connsiteY247" fmla="*/ 2288788 h 2323145"/>
              <a:gd name="connsiteX248" fmla="*/ 540946 w 11269336"/>
              <a:gd name="connsiteY248" fmla="*/ 2292721 h 2323145"/>
              <a:gd name="connsiteX249" fmla="*/ 533680 w 11269336"/>
              <a:gd name="connsiteY249" fmla="*/ 2310233 h 2323145"/>
              <a:gd name="connsiteX250" fmla="*/ 487366 w 11269336"/>
              <a:gd name="connsiteY250" fmla="*/ 2309053 h 2323145"/>
              <a:gd name="connsiteX251" fmla="*/ 416820 w 11269336"/>
              <a:gd name="connsiteY251" fmla="*/ 2305443 h 2323145"/>
              <a:gd name="connsiteX252" fmla="*/ 376805 w 11269336"/>
              <a:gd name="connsiteY252" fmla="*/ 2307647 h 2323145"/>
              <a:gd name="connsiteX253" fmla="*/ 266777 w 11269336"/>
              <a:gd name="connsiteY253" fmla="*/ 2309012 h 2323145"/>
              <a:gd name="connsiteX254" fmla="*/ 156013 w 11269336"/>
              <a:gd name="connsiteY254" fmla="*/ 2306832 h 2323145"/>
              <a:gd name="connsiteX255" fmla="*/ 87258 w 11269336"/>
              <a:gd name="connsiteY255" fmla="*/ 2285511 h 2323145"/>
              <a:gd name="connsiteX256" fmla="*/ 23798 w 11269336"/>
              <a:gd name="connsiteY256" fmla="*/ 2281822 h 2323145"/>
              <a:gd name="connsiteX257" fmla="*/ 0 w 11269336"/>
              <a:gd name="connsiteY257" fmla="*/ 2285369 h 2323145"/>
              <a:gd name="connsiteX258" fmla="*/ 0 w 11269336"/>
              <a:gd name="connsiteY25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66646 w 11269336"/>
              <a:gd name="connsiteY149" fmla="*/ 2198564 h 2323145"/>
              <a:gd name="connsiteX150" fmla="*/ 4354009 w 11269336"/>
              <a:gd name="connsiteY150" fmla="*/ 2204984 h 2323145"/>
              <a:gd name="connsiteX151" fmla="*/ 4348284 w 11269336"/>
              <a:gd name="connsiteY151" fmla="*/ 2205270 h 2323145"/>
              <a:gd name="connsiteX152" fmla="*/ 4333906 w 11269336"/>
              <a:gd name="connsiteY152" fmla="*/ 2205251 h 2323145"/>
              <a:gd name="connsiteX153" fmla="*/ 4308819 w 11269336"/>
              <a:gd name="connsiteY153" fmla="*/ 2203822 h 2323145"/>
              <a:gd name="connsiteX154" fmla="*/ 4301210 w 11269336"/>
              <a:gd name="connsiteY154" fmla="*/ 2204456 h 2323145"/>
              <a:gd name="connsiteX155" fmla="*/ 4283095 w 11269336"/>
              <a:gd name="connsiteY155" fmla="*/ 2198177 h 2323145"/>
              <a:gd name="connsiteX156" fmla="*/ 4250119 w 11269336"/>
              <a:gd name="connsiteY156" fmla="*/ 2196342 h 2323145"/>
              <a:gd name="connsiteX157" fmla="*/ 4189203 w 11269336"/>
              <a:gd name="connsiteY157" fmla="*/ 2178994 h 2323145"/>
              <a:gd name="connsiteX158" fmla="*/ 4154035 w 11269336"/>
              <a:gd name="connsiteY158" fmla="*/ 2171950 h 2323145"/>
              <a:gd name="connsiteX159" fmla="*/ 4129569 w 11269336"/>
              <a:gd name="connsiteY159" fmla="*/ 2163850 h 2323145"/>
              <a:gd name="connsiteX160" fmla="*/ 4061250 w 11269336"/>
              <a:gd name="connsiteY160" fmla="*/ 2159236 h 2323145"/>
              <a:gd name="connsiteX161" fmla="*/ 3945480 w 11269336"/>
              <a:gd name="connsiteY161" fmla="*/ 2158279 h 2323145"/>
              <a:gd name="connsiteX162" fmla="*/ 3921468 w 11269336"/>
              <a:gd name="connsiteY162" fmla="*/ 2156588 h 2323145"/>
              <a:gd name="connsiteX163" fmla="*/ 3903348 w 11269336"/>
              <a:gd name="connsiteY163" fmla="*/ 2149220 h 2323145"/>
              <a:gd name="connsiteX164" fmla="*/ 3901342 w 11269336"/>
              <a:gd name="connsiteY164" fmla="*/ 2142355 h 2323145"/>
              <a:gd name="connsiteX165" fmla="*/ 3888539 w 11269336"/>
              <a:gd name="connsiteY165" fmla="*/ 2140476 h 2323145"/>
              <a:gd name="connsiteX166" fmla="*/ 3885662 w 11269336"/>
              <a:gd name="connsiteY166" fmla="*/ 2138740 h 2323145"/>
              <a:gd name="connsiteX167" fmla="*/ 3868627 w 11269336"/>
              <a:gd name="connsiteY167" fmla="*/ 2130023 h 2323145"/>
              <a:gd name="connsiteX168" fmla="*/ 3819177 w 11269336"/>
              <a:gd name="connsiteY168" fmla="*/ 2142111 h 2323145"/>
              <a:gd name="connsiteX169" fmla="*/ 3769100 w 11269336"/>
              <a:gd name="connsiteY169" fmla="*/ 2131731 h 2323145"/>
              <a:gd name="connsiteX170" fmla="*/ 3562752 w 11269336"/>
              <a:gd name="connsiteY170" fmla="*/ 2131785 h 2323145"/>
              <a:gd name="connsiteX171" fmla="*/ 3541402 w 11269336"/>
              <a:gd name="connsiteY171" fmla="*/ 2106821 h 2323145"/>
              <a:gd name="connsiteX172" fmla="*/ 3365341 w 11269336"/>
              <a:gd name="connsiteY172" fmla="*/ 2077638 h 2323145"/>
              <a:gd name="connsiteX173" fmla="*/ 3170922 w 11269336"/>
              <a:gd name="connsiteY173" fmla="*/ 2115957 h 2323145"/>
              <a:gd name="connsiteX174" fmla="*/ 3156256 w 11269336"/>
              <a:gd name="connsiteY174" fmla="*/ 2124773 h 2323145"/>
              <a:gd name="connsiteX175" fmla="*/ 3140298 w 11269336"/>
              <a:gd name="connsiteY175" fmla="*/ 2129182 h 2323145"/>
              <a:gd name="connsiteX176" fmla="*/ 3138514 w 11269336"/>
              <a:gd name="connsiteY176" fmla="*/ 2128069 h 2323145"/>
              <a:gd name="connsiteX177" fmla="*/ 3120467 w 11269336"/>
              <a:gd name="connsiteY177" fmla="*/ 2128281 h 2323145"/>
              <a:gd name="connsiteX178" fmla="*/ 3116175 w 11269336"/>
              <a:gd name="connsiteY178" fmla="*/ 2131633 h 2323145"/>
              <a:gd name="connsiteX179" fmla="*/ 3103685 w 11269336"/>
              <a:gd name="connsiteY179" fmla="*/ 2132814 h 2323145"/>
              <a:gd name="connsiteX180" fmla="*/ 3078794 w 11269336"/>
              <a:gd name="connsiteY180" fmla="*/ 2137935 h 2323145"/>
              <a:gd name="connsiteX181" fmla="*/ 3074407 w 11269336"/>
              <a:gd name="connsiteY181" fmla="*/ 2136274 h 2323145"/>
              <a:gd name="connsiteX182" fmla="*/ 3037285 w 11269336"/>
              <a:gd name="connsiteY182" fmla="*/ 2139919 h 2323145"/>
              <a:gd name="connsiteX183" fmla="*/ 3036901 w 11269336"/>
              <a:gd name="connsiteY183" fmla="*/ 2138726 h 2323145"/>
              <a:gd name="connsiteX184" fmla="*/ 3026996 w 11269336"/>
              <a:gd name="connsiteY184" fmla="*/ 2134322 h 2323145"/>
              <a:gd name="connsiteX185" fmla="*/ 3007772 w 11269336"/>
              <a:gd name="connsiteY185" fmla="*/ 2128742 h 2323145"/>
              <a:gd name="connsiteX186" fmla="*/ 2965030 w 11269336"/>
              <a:gd name="connsiteY186" fmla="*/ 2100494 h 2323145"/>
              <a:gd name="connsiteX187" fmla="*/ 2926342 w 11269336"/>
              <a:gd name="connsiteY187" fmla="*/ 2104155 h 2323145"/>
              <a:gd name="connsiteX188" fmla="*/ 2918608 w 11269336"/>
              <a:gd name="connsiteY188" fmla="*/ 2104215 h 2323145"/>
              <a:gd name="connsiteX189" fmla="*/ 2918475 w 11269336"/>
              <a:gd name="connsiteY189" fmla="*/ 2103937 h 2323145"/>
              <a:gd name="connsiteX190" fmla="*/ 2910360 w 11269336"/>
              <a:gd name="connsiteY190" fmla="*/ 2103444 h 2323145"/>
              <a:gd name="connsiteX191" fmla="*/ 2904507 w 11269336"/>
              <a:gd name="connsiteY191" fmla="*/ 2104326 h 2323145"/>
              <a:gd name="connsiteX192" fmla="*/ 2889503 w 11269336"/>
              <a:gd name="connsiteY192" fmla="*/ 2104443 h 2323145"/>
              <a:gd name="connsiteX193" fmla="*/ 2884480 w 11269336"/>
              <a:gd name="connsiteY193" fmla="*/ 2102626 h 2323145"/>
              <a:gd name="connsiteX194" fmla="*/ 2882689 w 11269336"/>
              <a:gd name="connsiteY194" fmla="*/ 2099228 h 2323145"/>
              <a:gd name="connsiteX195" fmla="*/ 2881291 w 11269336"/>
              <a:gd name="connsiteY195" fmla="*/ 2099618 h 2323145"/>
              <a:gd name="connsiteX196" fmla="*/ 2853979 w 11269336"/>
              <a:gd name="connsiteY196" fmla="*/ 2090388 h 2323145"/>
              <a:gd name="connsiteX197" fmla="*/ 2791790 w 11269336"/>
              <a:gd name="connsiteY197" fmla="*/ 2080332 h 2323145"/>
              <a:gd name="connsiteX198" fmla="*/ 2755844 w 11269336"/>
              <a:gd name="connsiteY198" fmla="*/ 2078874 h 2323145"/>
              <a:gd name="connsiteX199" fmla="*/ 2657742 w 11269336"/>
              <a:gd name="connsiteY199" fmla="*/ 2070179 h 2323145"/>
              <a:gd name="connsiteX200" fmla="*/ 2559549 w 11269336"/>
              <a:gd name="connsiteY200" fmla="*/ 2057873 h 2323145"/>
              <a:gd name="connsiteX201" fmla="*/ 2512054 w 11269336"/>
              <a:gd name="connsiteY201" fmla="*/ 2031671 h 2323145"/>
              <a:gd name="connsiteX202" fmla="*/ 2506437 w 11269336"/>
              <a:gd name="connsiteY202" fmla="*/ 2030918 h 2323145"/>
              <a:gd name="connsiteX203" fmla="*/ 2491752 w 11269336"/>
              <a:gd name="connsiteY203" fmla="*/ 2033906 h 2323145"/>
              <a:gd name="connsiteX204" fmla="*/ 2486338 w 11269336"/>
              <a:gd name="connsiteY204" fmla="*/ 2035862 h 2323145"/>
              <a:gd name="connsiteX205" fmla="*/ 2478186 w 11269336"/>
              <a:gd name="connsiteY205" fmla="*/ 2036953 h 2323145"/>
              <a:gd name="connsiteX206" fmla="*/ 2477950 w 11269336"/>
              <a:gd name="connsiteY206" fmla="*/ 2036715 h 2323145"/>
              <a:gd name="connsiteX207" fmla="*/ 2470381 w 11269336"/>
              <a:gd name="connsiteY207" fmla="*/ 2038256 h 2323145"/>
              <a:gd name="connsiteX208" fmla="*/ 2433781 w 11269336"/>
              <a:gd name="connsiteY208" fmla="*/ 2049140 h 2323145"/>
              <a:gd name="connsiteX209" fmla="*/ 2381172 w 11269336"/>
              <a:gd name="connsiteY209" fmla="*/ 2030645 h 2323145"/>
              <a:gd name="connsiteX210" fmla="*/ 2360198 w 11269336"/>
              <a:gd name="connsiteY210" fmla="*/ 2029059 h 2323145"/>
              <a:gd name="connsiteX211" fmla="*/ 2348815 w 11269336"/>
              <a:gd name="connsiteY211" fmla="*/ 2026798 h 2323145"/>
              <a:gd name="connsiteX212" fmla="*/ 2347988 w 11269336"/>
              <a:gd name="connsiteY212" fmla="*/ 2025745 h 2323145"/>
              <a:gd name="connsiteX213" fmla="*/ 2312920 w 11269336"/>
              <a:gd name="connsiteY213" fmla="*/ 2036311 h 2323145"/>
              <a:gd name="connsiteX214" fmla="*/ 2307986 w 11269336"/>
              <a:gd name="connsiteY214" fmla="*/ 2035583 h 2323145"/>
              <a:gd name="connsiteX215" fmla="*/ 2285481 w 11269336"/>
              <a:gd name="connsiteY215" fmla="*/ 2045197 h 2323145"/>
              <a:gd name="connsiteX216" fmla="*/ 2273666 w 11269336"/>
              <a:gd name="connsiteY216" fmla="*/ 2048710 h 2323145"/>
              <a:gd name="connsiteX217" fmla="*/ 2270719 w 11269336"/>
              <a:gd name="connsiteY217" fmla="*/ 2052702 h 2323145"/>
              <a:gd name="connsiteX218" fmla="*/ 2253080 w 11269336"/>
              <a:gd name="connsiteY218" fmla="*/ 2056363 h 2323145"/>
              <a:gd name="connsiteX219" fmla="*/ 2250906 w 11269336"/>
              <a:gd name="connsiteY219" fmla="*/ 2055654 h 2323145"/>
              <a:gd name="connsiteX220" fmla="*/ 2236905 w 11269336"/>
              <a:gd name="connsiteY220" fmla="*/ 2062882 h 2323145"/>
              <a:gd name="connsiteX221" fmla="*/ 2225830 w 11269336"/>
              <a:gd name="connsiteY221" fmla="*/ 2074027 h 2323145"/>
              <a:gd name="connsiteX222" fmla="*/ 2073776 w 11269336"/>
              <a:gd name="connsiteY222" fmla="*/ 2089244 h 2323145"/>
              <a:gd name="connsiteX223" fmla="*/ 1948256 w 11269336"/>
              <a:gd name="connsiteY223" fmla="*/ 2146616 h 2323145"/>
              <a:gd name="connsiteX224" fmla="*/ 1865582 w 11269336"/>
              <a:gd name="connsiteY224" fmla="*/ 2153738 h 2323145"/>
              <a:gd name="connsiteX225" fmla="*/ 1835210 w 11269336"/>
              <a:gd name="connsiteY225" fmla="*/ 2134244 h 2323145"/>
              <a:gd name="connsiteX226" fmla="*/ 1632661 w 11269336"/>
              <a:gd name="connsiteY226" fmla="*/ 2173882 h 2323145"/>
              <a:gd name="connsiteX227" fmla="*/ 1579590 w 11269336"/>
              <a:gd name="connsiteY227" fmla="*/ 2173680 h 2323145"/>
              <a:gd name="connsiteX228" fmla="*/ 1535601 w 11269336"/>
              <a:gd name="connsiteY228" fmla="*/ 2194590 h 2323145"/>
              <a:gd name="connsiteX229" fmla="*/ 1515594 w 11269336"/>
              <a:gd name="connsiteY229" fmla="*/ 2189622 h 2323145"/>
              <a:gd name="connsiteX230" fmla="*/ 1512113 w 11269336"/>
              <a:gd name="connsiteY230" fmla="*/ 2188534 h 2323145"/>
              <a:gd name="connsiteX231" fmla="*/ 1498838 w 11269336"/>
              <a:gd name="connsiteY231" fmla="*/ 2189213 h 2323145"/>
              <a:gd name="connsiteX232" fmla="*/ 1494279 w 11269336"/>
              <a:gd name="connsiteY232" fmla="*/ 2183112 h 2323145"/>
              <a:gd name="connsiteX233" fmla="*/ 1473714 w 11269336"/>
              <a:gd name="connsiteY233" fmla="*/ 2179625 h 2323145"/>
              <a:gd name="connsiteX234" fmla="*/ 1449503 w 11269336"/>
              <a:gd name="connsiteY234" fmla="*/ 2182633 h 2323145"/>
              <a:gd name="connsiteX235" fmla="*/ 1266687 w 11269336"/>
              <a:gd name="connsiteY235" fmla="*/ 2212688 h 2323145"/>
              <a:gd name="connsiteX236" fmla="*/ 1239614 w 11269336"/>
              <a:gd name="connsiteY236" fmla="*/ 2209727 h 2323145"/>
              <a:gd name="connsiteX237" fmla="*/ 1202436 w 11269336"/>
              <a:gd name="connsiteY237" fmla="*/ 2209817 h 2323145"/>
              <a:gd name="connsiteX238" fmla="*/ 1136097 w 11269336"/>
              <a:gd name="connsiteY238" fmla="*/ 2205112 h 2323145"/>
              <a:gd name="connsiteX239" fmla="*/ 988232 w 11269336"/>
              <a:gd name="connsiteY239" fmla="*/ 2235635 h 2323145"/>
              <a:gd name="connsiteX240" fmla="*/ 981959 w 11269336"/>
              <a:gd name="connsiteY240" fmla="*/ 2231607 h 2323145"/>
              <a:gd name="connsiteX241" fmla="*/ 938600 w 11269336"/>
              <a:gd name="connsiteY241" fmla="*/ 2238113 h 2323145"/>
              <a:gd name="connsiteX242" fmla="*/ 791788 w 11269336"/>
              <a:gd name="connsiteY242" fmla="*/ 2293224 h 2323145"/>
              <a:gd name="connsiteX243" fmla="*/ 706914 w 11269336"/>
              <a:gd name="connsiteY243" fmla="*/ 2305046 h 2323145"/>
              <a:gd name="connsiteX244" fmla="*/ 675971 w 11269336"/>
              <a:gd name="connsiteY244" fmla="*/ 2304030 h 2323145"/>
              <a:gd name="connsiteX245" fmla="*/ 624180 w 11269336"/>
              <a:gd name="connsiteY245" fmla="*/ 2302650 h 2323145"/>
              <a:gd name="connsiteX246" fmla="*/ 583453 w 11269336"/>
              <a:gd name="connsiteY246" fmla="*/ 2288788 h 2323145"/>
              <a:gd name="connsiteX247" fmla="*/ 540946 w 11269336"/>
              <a:gd name="connsiteY247" fmla="*/ 2292721 h 2323145"/>
              <a:gd name="connsiteX248" fmla="*/ 533680 w 11269336"/>
              <a:gd name="connsiteY248" fmla="*/ 2310233 h 2323145"/>
              <a:gd name="connsiteX249" fmla="*/ 487366 w 11269336"/>
              <a:gd name="connsiteY249" fmla="*/ 2309053 h 2323145"/>
              <a:gd name="connsiteX250" fmla="*/ 416820 w 11269336"/>
              <a:gd name="connsiteY250" fmla="*/ 2305443 h 2323145"/>
              <a:gd name="connsiteX251" fmla="*/ 376805 w 11269336"/>
              <a:gd name="connsiteY251" fmla="*/ 2307647 h 2323145"/>
              <a:gd name="connsiteX252" fmla="*/ 266777 w 11269336"/>
              <a:gd name="connsiteY252" fmla="*/ 2309012 h 2323145"/>
              <a:gd name="connsiteX253" fmla="*/ 156013 w 11269336"/>
              <a:gd name="connsiteY253" fmla="*/ 2306832 h 2323145"/>
              <a:gd name="connsiteX254" fmla="*/ 87258 w 11269336"/>
              <a:gd name="connsiteY254" fmla="*/ 2285511 h 2323145"/>
              <a:gd name="connsiteX255" fmla="*/ 23798 w 11269336"/>
              <a:gd name="connsiteY255" fmla="*/ 2281822 h 2323145"/>
              <a:gd name="connsiteX256" fmla="*/ 0 w 11269336"/>
              <a:gd name="connsiteY256" fmla="*/ 2285369 h 2323145"/>
              <a:gd name="connsiteX257" fmla="*/ 0 w 11269336"/>
              <a:gd name="connsiteY25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05765 w 11269336"/>
              <a:gd name="connsiteY146" fmla="*/ 2199902 h 2323145"/>
              <a:gd name="connsiteX147" fmla="*/ 4401354 w 11269336"/>
              <a:gd name="connsiteY147" fmla="*/ 2194745 h 2323145"/>
              <a:gd name="connsiteX148" fmla="*/ 4366646 w 11269336"/>
              <a:gd name="connsiteY148" fmla="*/ 2198564 h 2323145"/>
              <a:gd name="connsiteX149" fmla="*/ 4354009 w 11269336"/>
              <a:gd name="connsiteY149" fmla="*/ 2204984 h 2323145"/>
              <a:gd name="connsiteX150" fmla="*/ 4348284 w 11269336"/>
              <a:gd name="connsiteY150" fmla="*/ 2205270 h 2323145"/>
              <a:gd name="connsiteX151" fmla="*/ 4333906 w 11269336"/>
              <a:gd name="connsiteY151" fmla="*/ 2205251 h 2323145"/>
              <a:gd name="connsiteX152" fmla="*/ 4308819 w 11269336"/>
              <a:gd name="connsiteY152" fmla="*/ 2203822 h 2323145"/>
              <a:gd name="connsiteX153" fmla="*/ 4301210 w 11269336"/>
              <a:gd name="connsiteY153" fmla="*/ 2204456 h 2323145"/>
              <a:gd name="connsiteX154" fmla="*/ 4283095 w 11269336"/>
              <a:gd name="connsiteY154" fmla="*/ 2198177 h 2323145"/>
              <a:gd name="connsiteX155" fmla="*/ 4250119 w 11269336"/>
              <a:gd name="connsiteY155" fmla="*/ 2196342 h 2323145"/>
              <a:gd name="connsiteX156" fmla="*/ 4189203 w 11269336"/>
              <a:gd name="connsiteY156" fmla="*/ 2178994 h 2323145"/>
              <a:gd name="connsiteX157" fmla="*/ 4154035 w 11269336"/>
              <a:gd name="connsiteY157" fmla="*/ 2171950 h 2323145"/>
              <a:gd name="connsiteX158" fmla="*/ 4129569 w 11269336"/>
              <a:gd name="connsiteY158" fmla="*/ 2163850 h 2323145"/>
              <a:gd name="connsiteX159" fmla="*/ 4061250 w 11269336"/>
              <a:gd name="connsiteY159" fmla="*/ 2159236 h 2323145"/>
              <a:gd name="connsiteX160" fmla="*/ 3945480 w 11269336"/>
              <a:gd name="connsiteY160" fmla="*/ 2158279 h 2323145"/>
              <a:gd name="connsiteX161" fmla="*/ 3921468 w 11269336"/>
              <a:gd name="connsiteY161" fmla="*/ 2156588 h 2323145"/>
              <a:gd name="connsiteX162" fmla="*/ 3903348 w 11269336"/>
              <a:gd name="connsiteY162" fmla="*/ 2149220 h 2323145"/>
              <a:gd name="connsiteX163" fmla="*/ 3901342 w 11269336"/>
              <a:gd name="connsiteY163" fmla="*/ 2142355 h 2323145"/>
              <a:gd name="connsiteX164" fmla="*/ 3888539 w 11269336"/>
              <a:gd name="connsiteY164" fmla="*/ 2140476 h 2323145"/>
              <a:gd name="connsiteX165" fmla="*/ 3885662 w 11269336"/>
              <a:gd name="connsiteY165" fmla="*/ 2138740 h 2323145"/>
              <a:gd name="connsiteX166" fmla="*/ 3868627 w 11269336"/>
              <a:gd name="connsiteY166" fmla="*/ 2130023 h 2323145"/>
              <a:gd name="connsiteX167" fmla="*/ 3819177 w 11269336"/>
              <a:gd name="connsiteY167" fmla="*/ 2142111 h 2323145"/>
              <a:gd name="connsiteX168" fmla="*/ 3769100 w 11269336"/>
              <a:gd name="connsiteY168" fmla="*/ 2131731 h 2323145"/>
              <a:gd name="connsiteX169" fmla="*/ 3562752 w 11269336"/>
              <a:gd name="connsiteY169" fmla="*/ 2131785 h 2323145"/>
              <a:gd name="connsiteX170" fmla="*/ 3541402 w 11269336"/>
              <a:gd name="connsiteY170" fmla="*/ 2106821 h 2323145"/>
              <a:gd name="connsiteX171" fmla="*/ 3365341 w 11269336"/>
              <a:gd name="connsiteY171" fmla="*/ 2077638 h 2323145"/>
              <a:gd name="connsiteX172" fmla="*/ 3170922 w 11269336"/>
              <a:gd name="connsiteY172" fmla="*/ 2115957 h 2323145"/>
              <a:gd name="connsiteX173" fmla="*/ 3156256 w 11269336"/>
              <a:gd name="connsiteY173" fmla="*/ 2124773 h 2323145"/>
              <a:gd name="connsiteX174" fmla="*/ 3140298 w 11269336"/>
              <a:gd name="connsiteY174" fmla="*/ 2129182 h 2323145"/>
              <a:gd name="connsiteX175" fmla="*/ 3138514 w 11269336"/>
              <a:gd name="connsiteY175" fmla="*/ 2128069 h 2323145"/>
              <a:gd name="connsiteX176" fmla="*/ 3120467 w 11269336"/>
              <a:gd name="connsiteY176" fmla="*/ 2128281 h 2323145"/>
              <a:gd name="connsiteX177" fmla="*/ 3116175 w 11269336"/>
              <a:gd name="connsiteY177" fmla="*/ 2131633 h 2323145"/>
              <a:gd name="connsiteX178" fmla="*/ 3103685 w 11269336"/>
              <a:gd name="connsiteY178" fmla="*/ 2132814 h 2323145"/>
              <a:gd name="connsiteX179" fmla="*/ 3078794 w 11269336"/>
              <a:gd name="connsiteY179" fmla="*/ 2137935 h 2323145"/>
              <a:gd name="connsiteX180" fmla="*/ 3074407 w 11269336"/>
              <a:gd name="connsiteY180" fmla="*/ 2136274 h 2323145"/>
              <a:gd name="connsiteX181" fmla="*/ 3037285 w 11269336"/>
              <a:gd name="connsiteY181" fmla="*/ 2139919 h 2323145"/>
              <a:gd name="connsiteX182" fmla="*/ 3036901 w 11269336"/>
              <a:gd name="connsiteY182" fmla="*/ 2138726 h 2323145"/>
              <a:gd name="connsiteX183" fmla="*/ 3026996 w 11269336"/>
              <a:gd name="connsiteY183" fmla="*/ 2134322 h 2323145"/>
              <a:gd name="connsiteX184" fmla="*/ 3007772 w 11269336"/>
              <a:gd name="connsiteY184" fmla="*/ 2128742 h 2323145"/>
              <a:gd name="connsiteX185" fmla="*/ 2965030 w 11269336"/>
              <a:gd name="connsiteY185" fmla="*/ 2100494 h 2323145"/>
              <a:gd name="connsiteX186" fmla="*/ 2926342 w 11269336"/>
              <a:gd name="connsiteY186" fmla="*/ 2104155 h 2323145"/>
              <a:gd name="connsiteX187" fmla="*/ 2918608 w 11269336"/>
              <a:gd name="connsiteY187" fmla="*/ 2104215 h 2323145"/>
              <a:gd name="connsiteX188" fmla="*/ 2918475 w 11269336"/>
              <a:gd name="connsiteY188" fmla="*/ 2103937 h 2323145"/>
              <a:gd name="connsiteX189" fmla="*/ 2910360 w 11269336"/>
              <a:gd name="connsiteY189" fmla="*/ 2103444 h 2323145"/>
              <a:gd name="connsiteX190" fmla="*/ 2904507 w 11269336"/>
              <a:gd name="connsiteY190" fmla="*/ 2104326 h 2323145"/>
              <a:gd name="connsiteX191" fmla="*/ 2889503 w 11269336"/>
              <a:gd name="connsiteY191" fmla="*/ 2104443 h 2323145"/>
              <a:gd name="connsiteX192" fmla="*/ 2884480 w 11269336"/>
              <a:gd name="connsiteY192" fmla="*/ 2102626 h 2323145"/>
              <a:gd name="connsiteX193" fmla="*/ 2882689 w 11269336"/>
              <a:gd name="connsiteY193" fmla="*/ 2099228 h 2323145"/>
              <a:gd name="connsiteX194" fmla="*/ 2881291 w 11269336"/>
              <a:gd name="connsiteY194" fmla="*/ 2099618 h 2323145"/>
              <a:gd name="connsiteX195" fmla="*/ 2853979 w 11269336"/>
              <a:gd name="connsiteY195" fmla="*/ 2090388 h 2323145"/>
              <a:gd name="connsiteX196" fmla="*/ 2791790 w 11269336"/>
              <a:gd name="connsiteY196" fmla="*/ 2080332 h 2323145"/>
              <a:gd name="connsiteX197" fmla="*/ 2755844 w 11269336"/>
              <a:gd name="connsiteY197" fmla="*/ 2078874 h 2323145"/>
              <a:gd name="connsiteX198" fmla="*/ 2657742 w 11269336"/>
              <a:gd name="connsiteY198" fmla="*/ 2070179 h 2323145"/>
              <a:gd name="connsiteX199" fmla="*/ 2559549 w 11269336"/>
              <a:gd name="connsiteY199" fmla="*/ 2057873 h 2323145"/>
              <a:gd name="connsiteX200" fmla="*/ 2512054 w 11269336"/>
              <a:gd name="connsiteY200" fmla="*/ 2031671 h 2323145"/>
              <a:gd name="connsiteX201" fmla="*/ 2506437 w 11269336"/>
              <a:gd name="connsiteY201" fmla="*/ 2030918 h 2323145"/>
              <a:gd name="connsiteX202" fmla="*/ 2491752 w 11269336"/>
              <a:gd name="connsiteY202" fmla="*/ 2033906 h 2323145"/>
              <a:gd name="connsiteX203" fmla="*/ 2486338 w 11269336"/>
              <a:gd name="connsiteY203" fmla="*/ 2035862 h 2323145"/>
              <a:gd name="connsiteX204" fmla="*/ 2478186 w 11269336"/>
              <a:gd name="connsiteY204" fmla="*/ 2036953 h 2323145"/>
              <a:gd name="connsiteX205" fmla="*/ 2477950 w 11269336"/>
              <a:gd name="connsiteY205" fmla="*/ 2036715 h 2323145"/>
              <a:gd name="connsiteX206" fmla="*/ 2470381 w 11269336"/>
              <a:gd name="connsiteY206" fmla="*/ 2038256 h 2323145"/>
              <a:gd name="connsiteX207" fmla="*/ 2433781 w 11269336"/>
              <a:gd name="connsiteY207" fmla="*/ 2049140 h 2323145"/>
              <a:gd name="connsiteX208" fmla="*/ 2381172 w 11269336"/>
              <a:gd name="connsiteY208" fmla="*/ 2030645 h 2323145"/>
              <a:gd name="connsiteX209" fmla="*/ 2360198 w 11269336"/>
              <a:gd name="connsiteY209" fmla="*/ 2029059 h 2323145"/>
              <a:gd name="connsiteX210" fmla="*/ 2348815 w 11269336"/>
              <a:gd name="connsiteY210" fmla="*/ 2026798 h 2323145"/>
              <a:gd name="connsiteX211" fmla="*/ 2347988 w 11269336"/>
              <a:gd name="connsiteY211" fmla="*/ 2025745 h 2323145"/>
              <a:gd name="connsiteX212" fmla="*/ 2312920 w 11269336"/>
              <a:gd name="connsiteY212" fmla="*/ 2036311 h 2323145"/>
              <a:gd name="connsiteX213" fmla="*/ 2307986 w 11269336"/>
              <a:gd name="connsiteY213" fmla="*/ 2035583 h 2323145"/>
              <a:gd name="connsiteX214" fmla="*/ 2285481 w 11269336"/>
              <a:gd name="connsiteY214" fmla="*/ 2045197 h 2323145"/>
              <a:gd name="connsiteX215" fmla="*/ 2273666 w 11269336"/>
              <a:gd name="connsiteY215" fmla="*/ 2048710 h 2323145"/>
              <a:gd name="connsiteX216" fmla="*/ 2270719 w 11269336"/>
              <a:gd name="connsiteY216" fmla="*/ 2052702 h 2323145"/>
              <a:gd name="connsiteX217" fmla="*/ 2253080 w 11269336"/>
              <a:gd name="connsiteY217" fmla="*/ 2056363 h 2323145"/>
              <a:gd name="connsiteX218" fmla="*/ 2250906 w 11269336"/>
              <a:gd name="connsiteY218" fmla="*/ 2055654 h 2323145"/>
              <a:gd name="connsiteX219" fmla="*/ 2236905 w 11269336"/>
              <a:gd name="connsiteY219" fmla="*/ 2062882 h 2323145"/>
              <a:gd name="connsiteX220" fmla="*/ 2225830 w 11269336"/>
              <a:gd name="connsiteY220" fmla="*/ 2074027 h 2323145"/>
              <a:gd name="connsiteX221" fmla="*/ 2073776 w 11269336"/>
              <a:gd name="connsiteY221" fmla="*/ 2089244 h 2323145"/>
              <a:gd name="connsiteX222" fmla="*/ 1948256 w 11269336"/>
              <a:gd name="connsiteY222" fmla="*/ 2146616 h 2323145"/>
              <a:gd name="connsiteX223" fmla="*/ 1865582 w 11269336"/>
              <a:gd name="connsiteY223" fmla="*/ 2153738 h 2323145"/>
              <a:gd name="connsiteX224" fmla="*/ 1835210 w 11269336"/>
              <a:gd name="connsiteY224" fmla="*/ 2134244 h 2323145"/>
              <a:gd name="connsiteX225" fmla="*/ 1632661 w 11269336"/>
              <a:gd name="connsiteY225" fmla="*/ 2173882 h 2323145"/>
              <a:gd name="connsiteX226" fmla="*/ 1579590 w 11269336"/>
              <a:gd name="connsiteY226" fmla="*/ 2173680 h 2323145"/>
              <a:gd name="connsiteX227" fmla="*/ 1535601 w 11269336"/>
              <a:gd name="connsiteY227" fmla="*/ 2194590 h 2323145"/>
              <a:gd name="connsiteX228" fmla="*/ 1515594 w 11269336"/>
              <a:gd name="connsiteY228" fmla="*/ 2189622 h 2323145"/>
              <a:gd name="connsiteX229" fmla="*/ 1512113 w 11269336"/>
              <a:gd name="connsiteY229" fmla="*/ 2188534 h 2323145"/>
              <a:gd name="connsiteX230" fmla="*/ 1498838 w 11269336"/>
              <a:gd name="connsiteY230" fmla="*/ 2189213 h 2323145"/>
              <a:gd name="connsiteX231" fmla="*/ 1494279 w 11269336"/>
              <a:gd name="connsiteY231" fmla="*/ 2183112 h 2323145"/>
              <a:gd name="connsiteX232" fmla="*/ 1473714 w 11269336"/>
              <a:gd name="connsiteY232" fmla="*/ 2179625 h 2323145"/>
              <a:gd name="connsiteX233" fmla="*/ 1449503 w 11269336"/>
              <a:gd name="connsiteY233" fmla="*/ 2182633 h 2323145"/>
              <a:gd name="connsiteX234" fmla="*/ 1266687 w 11269336"/>
              <a:gd name="connsiteY234" fmla="*/ 2212688 h 2323145"/>
              <a:gd name="connsiteX235" fmla="*/ 1239614 w 11269336"/>
              <a:gd name="connsiteY235" fmla="*/ 2209727 h 2323145"/>
              <a:gd name="connsiteX236" fmla="*/ 1202436 w 11269336"/>
              <a:gd name="connsiteY236" fmla="*/ 2209817 h 2323145"/>
              <a:gd name="connsiteX237" fmla="*/ 1136097 w 11269336"/>
              <a:gd name="connsiteY237" fmla="*/ 2205112 h 2323145"/>
              <a:gd name="connsiteX238" fmla="*/ 988232 w 11269336"/>
              <a:gd name="connsiteY238" fmla="*/ 2235635 h 2323145"/>
              <a:gd name="connsiteX239" fmla="*/ 981959 w 11269336"/>
              <a:gd name="connsiteY239" fmla="*/ 2231607 h 2323145"/>
              <a:gd name="connsiteX240" fmla="*/ 938600 w 11269336"/>
              <a:gd name="connsiteY240" fmla="*/ 2238113 h 2323145"/>
              <a:gd name="connsiteX241" fmla="*/ 791788 w 11269336"/>
              <a:gd name="connsiteY241" fmla="*/ 2293224 h 2323145"/>
              <a:gd name="connsiteX242" fmla="*/ 706914 w 11269336"/>
              <a:gd name="connsiteY242" fmla="*/ 2305046 h 2323145"/>
              <a:gd name="connsiteX243" fmla="*/ 675971 w 11269336"/>
              <a:gd name="connsiteY243" fmla="*/ 2304030 h 2323145"/>
              <a:gd name="connsiteX244" fmla="*/ 624180 w 11269336"/>
              <a:gd name="connsiteY244" fmla="*/ 2302650 h 2323145"/>
              <a:gd name="connsiteX245" fmla="*/ 583453 w 11269336"/>
              <a:gd name="connsiteY245" fmla="*/ 2288788 h 2323145"/>
              <a:gd name="connsiteX246" fmla="*/ 540946 w 11269336"/>
              <a:gd name="connsiteY246" fmla="*/ 2292721 h 2323145"/>
              <a:gd name="connsiteX247" fmla="*/ 533680 w 11269336"/>
              <a:gd name="connsiteY247" fmla="*/ 2310233 h 2323145"/>
              <a:gd name="connsiteX248" fmla="*/ 487366 w 11269336"/>
              <a:gd name="connsiteY248" fmla="*/ 2309053 h 2323145"/>
              <a:gd name="connsiteX249" fmla="*/ 416820 w 11269336"/>
              <a:gd name="connsiteY249" fmla="*/ 2305443 h 2323145"/>
              <a:gd name="connsiteX250" fmla="*/ 376805 w 11269336"/>
              <a:gd name="connsiteY250" fmla="*/ 2307647 h 2323145"/>
              <a:gd name="connsiteX251" fmla="*/ 266777 w 11269336"/>
              <a:gd name="connsiteY251" fmla="*/ 2309012 h 2323145"/>
              <a:gd name="connsiteX252" fmla="*/ 156013 w 11269336"/>
              <a:gd name="connsiteY252" fmla="*/ 2306832 h 2323145"/>
              <a:gd name="connsiteX253" fmla="*/ 87258 w 11269336"/>
              <a:gd name="connsiteY253" fmla="*/ 2285511 h 2323145"/>
              <a:gd name="connsiteX254" fmla="*/ 23798 w 11269336"/>
              <a:gd name="connsiteY254" fmla="*/ 2281822 h 2323145"/>
              <a:gd name="connsiteX255" fmla="*/ 0 w 11269336"/>
              <a:gd name="connsiteY255" fmla="*/ 2285369 h 2323145"/>
              <a:gd name="connsiteX256" fmla="*/ 0 w 11269336"/>
              <a:gd name="connsiteY25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05765 w 11269336"/>
              <a:gd name="connsiteY145" fmla="*/ 2199902 h 2323145"/>
              <a:gd name="connsiteX146" fmla="*/ 4401354 w 11269336"/>
              <a:gd name="connsiteY146" fmla="*/ 2194745 h 2323145"/>
              <a:gd name="connsiteX147" fmla="*/ 4366646 w 11269336"/>
              <a:gd name="connsiteY147" fmla="*/ 2198564 h 2323145"/>
              <a:gd name="connsiteX148" fmla="*/ 4354009 w 11269336"/>
              <a:gd name="connsiteY148" fmla="*/ 2204984 h 2323145"/>
              <a:gd name="connsiteX149" fmla="*/ 4348284 w 11269336"/>
              <a:gd name="connsiteY149" fmla="*/ 2205270 h 2323145"/>
              <a:gd name="connsiteX150" fmla="*/ 4333906 w 11269336"/>
              <a:gd name="connsiteY150" fmla="*/ 2205251 h 2323145"/>
              <a:gd name="connsiteX151" fmla="*/ 4308819 w 11269336"/>
              <a:gd name="connsiteY151" fmla="*/ 2203822 h 2323145"/>
              <a:gd name="connsiteX152" fmla="*/ 4301210 w 11269336"/>
              <a:gd name="connsiteY152" fmla="*/ 2204456 h 2323145"/>
              <a:gd name="connsiteX153" fmla="*/ 4283095 w 11269336"/>
              <a:gd name="connsiteY153" fmla="*/ 2198177 h 2323145"/>
              <a:gd name="connsiteX154" fmla="*/ 4250119 w 11269336"/>
              <a:gd name="connsiteY154" fmla="*/ 2196342 h 2323145"/>
              <a:gd name="connsiteX155" fmla="*/ 4189203 w 11269336"/>
              <a:gd name="connsiteY155" fmla="*/ 2178994 h 2323145"/>
              <a:gd name="connsiteX156" fmla="*/ 4154035 w 11269336"/>
              <a:gd name="connsiteY156" fmla="*/ 2171950 h 2323145"/>
              <a:gd name="connsiteX157" fmla="*/ 4129569 w 11269336"/>
              <a:gd name="connsiteY157" fmla="*/ 2163850 h 2323145"/>
              <a:gd name="connsiteX158" fmla="*/ 4061250 w 11269336"/>
              <a:gd name="connsiteY158" fmla="*/ 2159236 h 2323145"/>
              <a:gd name="connsiteX159" fmla="*/ 3945480 w 11269336"/>
              <a:gd name="connsiteY159" fmla="*/ 2158279 h 2323145"/>
              <a:gd name="connsiteX160" fmla="*/ 3921468 w 11269336"/>
              <a:gd name="connsiteY160" fmla="*/ 2156588 h 2323145"/>
              <a:gd name="connsiteX161" fmla="*/ 3903348 w 11269336"/>
              <a:gd name="connsiteY161" fmla="*/ 2149220 h 2323145"/>
              <a:gd name="connsiteX162" fmla="*/ 3901342 w 11269336"/>
              <a:gd name="connsiteY162" fmla="*/ 2142355 h 2323145"/>
              <a:gd name="connsiteX163" fmla="*/ 3888539 w 11269336"/>
              <a:gd name="connsiteY163" fmla="*/ 2140476 h 2323145"/>
              <a:gd name="connsiteX164" fmla="*/ 3885662 w 11269336"/>
              <a:gd name="connsiteY164" fmla="*/ 2138740 h 2323145"/>
              <a:gd name="connsiteX165" fmla="*/ 3868627 w 11269336"/>
              <a:gd name="connsiteY165" fmla="*/ 2130023 h 2323145"/>
              <a:gd name="connsiteX166" fmla="*/ 3819177 w 11269336"/>
              <a:gd name="connsiteY166" fmla="*/ 2142111 h 2323145"/>
              <a:gd name="connsiteX167" fmla="*/ 3769100 w 11269336"/>
              <a:gd name="connsiteY167" fmla="*/ 2131731 h 2323145"/>
              <a:gd name="connsiteX168" fmla="*/ 3562752 w 11269336"/>
              <a:gd name="connsiteY168" fmla="*/ 2131785 h 2323145"/>
              <a:gd name="connsiteX169" fmla="*/ 3541402 w 11269336"/>
              <a:gd name="connsiteY169" fmla="*/ 2106821 h 2323145"/>
              <a:gd name="connsiteX170" fmla="*/ 3365341 w 11269336"/>
              <a:gd name="connsiteY170" fmla="*/ 2077638 h 2323145"/>
              <a:gd name="connsiteX171" fmla="*/ 3170922 w 11269336"/>
              <a:gd name="connsiteY171" fmla="*/ 2115957 h 2323145"/>
              <a:gd name="connsiteX172" fmla="*/ 3156256 w 11269336"/>
              <a:gd name="connsiteY172" fmla="*/ 2124773 h 2323145"/>
              <a:gd name="connsiteX173" fmla="*/ 3140298 w 11269336"/>
              <a:gd name="connsiteY173" fmla="*/ 2129182 h 2323145"/>
              <a:gd name="connsiteX174" fmla="*/ 3138514 w 11269336"/>
              <a:gd name="connsiteY174" fmla="*/ 2128069 h 2323145"/>
              <a:gd name="connsiteX175" fmla="*/ 3120467 w 11269336"/>
              <a:gd name="connsiteY175" fmla="*/ 2128281 h 2323145"/>
              <a:gd name="connsiteX176" fmla="*/ 3116175 w 11269336"/>
              <a:gd name="connsiteY176" fmla="*/ 2131633 h 2323145"/>
              <a:gd name="connsiteX177" fmla="*/ 3103685 w 11269336"/>
              <a:gd name="connsiteY177" fmla="*/ 2132814 h 2323145"/>
              <a:gd name="connsiteX178" fmla="*/ 3078794 w 11269336"/>
              <a:gd name="connsiteY178" fmla="*/ 2137935 h 2323145"/>
              <a:gd name="connsiteX179" fmla="*/ 3074407 w 11269336"/>
              <a:gd name="connsiteY179" fmla="*/ 2136274 h 2323145"/>
              <a:gd name="connsiteX180" fmla="*/ 3037285 w 11269336"/>
              <a:gd name="connsiteY180" fmla="*/ 2139919 h 2323145"/>
              <a:gd name="connsiteX181" fmla="*/ 3036901 w 11269336"/>
              <a:gd name="connsiteY181" fmla="*/ 2138726 h 2323145"/>
              <a:gd name="connsiteX182" fmla="*/ 3026996 w 11269336"/>
              <a:gd name="connsiteY182" fmla="*/ 2134322 h 2323145"/>
              <a:gd name="connsiteX183" fmla="*/ 3007772 w 11269336"/>
              <a:gd name="connsiteY183" fmla="*/ 2128742 h 2323145"/>
              <a:gd name="connsiteX184" fmla="*/ 2965030 w 11269336"/>
              <a:gd name="connsiteY184" fmla="*/ 2100494 h 2323145"/>
              <a:gd name="connsiteX185" fmla="*/ 2926342 w 11269336"/>
              <a:gd name="connsiteY185" fmla="*/ 2104155 h 2323145"/>
              <a:gd name="connsiteX186" fmla="*/ 2918608 w 11269336"/>
              <a:gd name="connsiteY186" fmla="*/ 2104215 h 2323145"/>
              <a:gd name="connsiteX187" fmla="*/ 2918475 w 11269336"/>
              <a:gd name="connsiteY187" fmla="*/ 2103937 h 2323145"/>
              <a:gd name="connsiteX188" fmla="*/ 2910360 w 11269336"/>
              <a:gd name="connsiteY188" fmla="*/ 2103444 h 2323145"/>
              <a:gd name="connsiteX189" fmla="*/ 2904507 w 11269336"/>
              <a:gd name="connsiteY189" fmla="*/ 2104326 h 2323145"/>
              <a:gd name="connsiteX190" fmla="*/ 2889503 w 11269336"/>
              <a:gd name="connsiteY190" fmla="*/ 2104443 h 2323145"/>
              <a:gd name="connsiteX191" fmla="*/ 2884480 w 11269336"/>
              <a:gd name="connsiteY191" fmla="*/ 2102626 h 2323145"/>
              <a:gd name="connsiteX192" fmla="*/ 2882689 w 11269336"/>
              <a:gd name="connsiteY192" fmla="*/ 2099228 h 2323145"/>
              <a:gd name="connsiteX193" fmla="*/ 2881291 w 11269336"/>
              <a:gd name="connsiteY193" fmla="*/ 2099618 h 2323145"/>
              <a:gd name="connsiteX194" fmla="*/ 2853979 w 11269336"/>
              <a:gd name="connsiteY194" fmla="*/ 2090388 h 2323145"/>
              <a:gd name="connsiteX195" fmla="*/ 2791790 w 11269336"/>
              <a:gd name="connsiteY195" fmla="*/ 2080332 h 2323145"/>
              <a:gd name="connsiteX196" fmla="*/ 2755844 w 11269336"/>
              <a:gd name="connsiteY196" fmla="*/ 2078874 h 2323145"/>
              <a:gd name="connsiteX197" fmla="*/ 2657742 w 11269336"/>
              <a:gd name="connsiteY197" fmla="*/ 2070179 h 2323145"/>
              <a:gd name="connsiteX198" fmla="*/ 2559549 w 11269336"/>
              <a:gd name="connsiteY198" fmla="*/ 2057873 h 2323145"/>
              <a:gd name="connsiteX199" fmla="*/ 2512054 w 11269336"/>
              <a:gd name="connsiteY199" fmla="*/ 2031671 h 2323145"/>
              <a:gd name="connsiteX200" fmla="*/ 2506437 w 11269336"/>
              <a:gd name="connsiteY200" fmla="*/ 2030918 h 2323145"/>
              <a:gd name="connsiteX201" fmla="*/ 2491752 w 11269336"/>
              <a:gd name="connsiteY201" fmla="*/ 2033906 h 2323145"/>
              <a:gd name="connsiteX202" fmla="*/ 2486338 w 11269336"/>
              <a:gd name="connsiteY202" fmla="*/ 2035862 h 2323145"/>
              <a:gd name="connsiteX203" fmla="*/ 2478186 w 11269336"/>
              <a:gd name="connsiteY203" fmla="*/ 2036953 h 2323145"/>
              <a:gd name="connsiteX204" fmla="*/ 2477950 w 11269336"/>
              <a:gd name="connsiteY204" fmla="*/ 2036715 h 2323145"/>
              <a:gd name="connsiteX205" fmla="*/ 2470381 w 11269336"/>
              <a:gd name="connsiteY205" fmla="*/ 2038256 h 2323145"/>
              <a:gd name="connsiteX206" fmla="*/ 2433781 w 11269336"/>
              <a:gd name="connsiteY206" fmla="*/ 2049140 h 2323145"/>
              <a:gd name="connsiteX207" fmla="*/ 2381172 w 11269336"/>
              <a:gd name="connsiteY207" fmla="*/ 2030645 h 2323145"/>
              <a:gd name="connsiteX208" fmla="*/ 2360198 w 11269336"/>
              <a:gd name="connsiteY208" fmla="*/ 2029059 h 2323145"/>
              <a:gd name="connsiteX209" fmla="*/ 2348815 w 11269336"/>
              <a:gd name="connsiteY209" fmla="*/ 2026798 h 2323145"/>
              <a:gd name="connsiteX210" fmla="*/ 2347988 w 11269336"/>
              <a:gd name="connsiteY210" fmla="*/ 2025745 h 2323145"/>
              <a:gd name="connsiteX211" fmla="*/ 2312920 w 11269336"/>
              <a:gd name="connsiteY211" fmla="*/ 2036311 h 2323145"/>
              <a:gd name="connsiteX212" fmla="*/ 2307986 w 11269336"/>
              <a:gd name="connsiteY212" fmla="*/ 2035583 h 2323145"/>
              <a:gd name="connsiteX213" fmla="*/ 2285481 w 11269336"/>
              <a:gd name="connsiteY213" fmla="*/ 2045197 h 2323145"/>
              <a:gd name="connsiteX214" fmla="*/ 2273666 w 11269336"/>
              <a:gd name="connsiteY214" fmla="*/ 2048710 h 2323145"/>
              <a:gd name="connsiteX215" fmla="*/ 2270719 w 11269336"/>
              <a:gd name="connsiteY215" fmla="*/ 2052702 h 2323145"/>
              <a:gd name="connsiteX216" fmla="*/ 2253080 w 11269336"/>
              <a:gd name="connsiteY216" fmla="*/ 2056363 h 2323145"/>
              <a:gd name="connsiteX217" fmla="*/ 2250906 w 11269336"/>
              <a:gd name="connsiteY217" fmla="*/ 2055654 h 2323145"/>
              <a:gd name="connsiteX218" fmla="*/ 2236905 w 11269336"/>
              <a:gd name="connsiteY218" fmla="*/ 2062882 h 2323145"/>
              <a:gd name="connsiteX219" fmla="*/ 2225830 w 11269336"/>
              <a:gd name="connsiteY219" fmla="*/ 2074027 h 2323145"/>
              <a:gd name="connsiteX220" fmla="*/ 2073776 w 11269336"/>
              <a:gd name="connsiteY220" fmla="*/ 2089244 h 2323145"/>
              <a:gd name="connsiteX221" fmla="*/ 1948256 w 11269336"/>
              <a:gd name="connsiteY221" fmla="*/ 2146616 h 2323145"/>
              <a:gd name="connsiteX222" fmla="*/ 1865582 w 11269336"/>
              <a:gd name="connsiteY222" fmla="*/ 2153738 h 2323145"/>
              <a:gd name="connsiteX223" fmla="*/ 1835210 w 11269336"/>
              <a:gd name="connsiteY223" fmla="*/ 2134244 h 2323145"/>
              <a:gd name="connsiteX224" fmla="*/ 1632661 w 11269336"/>
              <a:gd name="connsiteY224" fmla="*/ 2173882 h 2323145"/>
              <a:gd name="connsiteX225" fmla="*/ 1579590 w 11269336"/>
              <a:gd name="connsiteY225" fmla="*/ 2173680 h 2323145"/>
              <a:gd name="connsiteX226" fmla="*/ 1535601 w 11269336"/>
              <a:gd name="connsiteY226" fmla="*/ 2194590 h 2323145"/>
              <a:gd name="connsiteX227" fmla="*/ 1515594 w 11269336"/>
              <a:gd name="connsiteY227" fmla="*/ 2189622 h 2323145"/>
              <a:gd name="connsiteX228" fmla="*/ 1512113 w 11269336"/>
              <a:gd name="connsiteY228" fmla="*/ 2188534 h 2323145"/>
              <a:gd name="connsiteX229" fmla="*/ 1498838 w 11269336"/>
              <a:gd name="connsiteY229" fmla="*/ 2189213 h 2323145"/>
              <a:gd name="connsiteX230" fmla="*/ 1494279 w 11269336"/>
              <a:gd name="connsiteY230" fmla="*/ 2183112 h 2323145"/>
              <a:gd name="connsiteX231" fmla="*/ 1473714 w 11269336"/>
              <a:gd name="connsiteY231" fmla="*/ 2179625 h 2323145"/>
              <a:gd name="connsiteX232" fmla="*/ 1449503 w 11269336"/>
              <a:gd name="connsiteY232" fmla="*/ 2182633 h 2323145"/>
              <a:gd name="connsiteX233" fmla="*/ 1266687 w 11269336"/>
              <a:gd name="connsiteY233" fmla="*/ 2212688 h 2323145"/>
              <a:gd name="connsiteX234" fmla="*/ 1239614 w 11269336"/>
              <a:gd name="connsiteY234" fmla="*/ 2209727 h 2323145"/>
              <a:gd name="connsiteX235" fmla="*/ 1202436 w 11269336"/>
              <a:gd name="connsiteY235" fmla="*/ 2209817 h 2323145"/>
              <a:gd name="connsiteX236" fmla="*/ 1136097 w 11269336"/>
              <a:gd name="connsiteY236" fmla="*/ 2205112 h 2323145"/>
              <a:gd name="connsiteX237" fmla="*/ 988232 w 11269336"/>
              <a:gd name="connsiteY237" fmla="*/ 2235635 h 2323145"/>
              <a:gd name="connsiteX238" fmla="*/ 981959 w 11269336"/>
              <a:gd name="connsiteY238" fmla="*/ 2231607 h 2323145"/>
              <a:gd name="connsiteX239" fmla="*/ 938600 w 11269336"/>
              <a:gd name="connsiteY239" fmla="*/ 2238113 h 2323145"/>
              <a:gd name="connsiteX240" fmla="*/ 791788 w 11269336"/>
              <a:gd name="connsiteY240" fmla="*/ 2293224 h 2323145"/>
              <a:gd name="connsiteX241" fmla="*/ 706914 w 11269336"/>
              <a:gd name="connsiteY241" fmla="*/ 2305046 h 2323145"/>
              <a:gd name="connsiteX242" fmla="*/ 675971 w 11269336"/>
              <a:gd name="connsiteY242" fmla="*/ 2304030 h 2323145"/>
              <a:gd name="connsiteX243" fmla="*/ 624180 w 11269336"/>
              <a:gd name="connsiteY243" fmla="*/ 2302650 h 2323145"/>
              <a:gd name="connsiteX244" fmla="*/ 583453 w 11269336"/>
              <a:gd name="connsiteY244" fmla="*/ 2288788 h 2323145"/>
              <a:gd name="connsiteX245" fmla="*/ 540946 w 11269336"/>
              <a:gd name="connsiteY245" fmla="*/ 2292721 h 2323145"/>
              <a:gd name="connsiteX246" fmla="*/ 533680 w 11269336"/>
              <a:gd name="connsiteY246" fmla="*/ 2310233 h 2323145"/>
              <a:gd name="connsiteX247" fmla="*/ 487366 w 11269336"/>
              <a:gd name="connsiteY247" fmla="*/ 2309053 h 2323145"/>
              <a:gd name="connsiteX248" fmla="*/ 416820 w 11269336"/>
              <a:gd name="connsiteY248" fmla="*/ 2305443 h 2323145"/>
              <a:gd name="connsiteX249" fmla="*/ 376805 w 11269336"/>
              <a:gd name="connsiteY249" fmla="*/ 2307647 h 2323145"/>
              <a:gd name="connsiteX250" fmla="*/ 266777 w 11269336"/>
              <a:gd name="connsiteY250" fmla="*/ 2309012 h 2323145"/>
              <a:gd name="connsiteX251" fmla="*/ 156013 w 11269336"/>
              <a:gd name="connsiteY251" fmla="*/ 2306832 h 2323145"/>
              <a:gd name="connsiteX252" fmla="*/ 87258 w 11269336"/>
              <a:gd name="connsiteY252" fmla="*/ 2285511 h 2323145"/>
              <a:gd name="connsiteX253" fmla="*/ 23798 w 11269336"/>
              <a:gd name="connsiteY253" fmla="*/ 2281822 h 2323145"/>
              <a:gd name="connsiteX254" fmla="*/ 0 w 11269336"/>
              <a:gd name="connsiteY254" fmla="*/ 2285369 h 2323145"/>
              <a:gd name="connsiteX255" fmla="*/ 0 w 11269336"/>
              <a:gd name="connsiteY25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05765 w 11269336"/>
              <a:gd name="connsiteY144" fmla="*/ 2199902 h 2323145"/>
              <a:gd name="connsiteX145" fmla="*/ 4401354 w 11269336"/>
              <a:gd name="connsiteY145" fmla="*/ 2194745 h 2323145"/>
              <a:gd name="connsiteX146" fmla="*/ 4366646 w 11269336"/>
              <a:gd name="connsiteY146" fmla="*/ 2198564 h 2323145"/>
              <a:gd name="connsiteX147" fmla="*/ 4354009 w 11269336"/>
              <a:gd name="connsiteY147" fmla="*/ 2204984 h 2323145"/>
              <a:gd name="connsiteX148" fmla="*/ 4348284 w 11269336"/>
              <a:gd name="connsiteY148" fmla="*/ 2205270 h 2323145"/>
              <a:gd name="connsiteX149" fmla="*/ 4333906 w 11269336"/>
              <a:gd name="connsiteY149" fmla="*/ 2205251 h 2323145"/>
              <a:gd name="connsiteX150" fmla="*/ 4308819 w 11269336"/>
              <a:gd name="connsiteY150" fmla="*/ 2203822 h 2323145"/>
              <a:gd name="connsiteX151" fmla="*/ 4301210 w 11269336"/>
              <a:gd name="connsiteY151" fmla="*/ 2204456 h 2323145"/>
              <a:gd name="connsiteX152" fmla="*/ 4283095 w 11269336"/>
              <a:gd name="connsiteY152" fmla="*/ 2198177 h 2323145"/>
              <a:gd name="connsiteX153" fmla="*/ 4250119 w 11269336"/>
              <a:gd name="connsiteY153" fmla="*/ 2196342 h 2323145"/>
              <a:gd name="connsiteX154" fmla="*/ 4189203 w 11269336"/>
              <a:gd name="connsiteY154" fmla="*/ 2178994 h 2323145"/>
              <a:gd name="connsiteX155" fmla="*/ 4154035 w 11269336"/>
              <a:gd name="connsiteY155" fmla="*/ 2171950 h 2323145"/>
              <a:gd name="connsiteX156" fmla="*/ 4129569 w 11269336"/>
              <a:gd name="connsiteY156" fmla="*/ 2163850 h 2323145"/>
              <a:gd name="connsiteX157" fmla="*/ 4061250 w 11269336"/>
              <a:gd name="connsiteY157" fmla="*/ 2159236 h 2323145"/>
              <a:gd name="connsiteX158" fmla="*/ 3945480 w 11269336"/>
              <a:gd name="connsiteY158" fmla="*/ 2158279 h 2323145"/>
              <a:gd name="connsiteX159" fmla="*/ 3921468 w 11269336"/>
              <a:gd name="connsiteY159" fmla="*/ 2156588 h 2323145"/>
              <a:gd name="connsiteX160" fmla="*/ 3903348 w 11269336"/>
              <a:gd name="connsiteY160" fmla="*/ 2149220 h 2323145"/>
              <a:gd name="connsiteX161" fmla="*/ 3901342 w 11269336"/>
              <a:gd name="connsiteY161" fmla="*/ 2142355 h 2323145"/>
              <a:gd name="connsiteX162" fmla="*/ 3888539 w 11269336"/>
              <a:gd name="connsiteY162" fmla="*/ 2140476 h 2323145"/>
              <a:gd name="connsiteX163" fmla="*/ 3885662 w 11269336"/>
              <a:gd name="connsiteY163" fmla="*/ 2138740 h 2323145"/>
              <a:gd name="connsiteX164" fmla="*/ 3868627 w 11269336"/>
              <a:gd name="connsiteY164" fmla="*/ 2130023 h 2323145"/>
              <a:gd name="connsiteX165" fmla="*/ 3819177 w 11269336"/>
              <a:gd name="connsiteY165" fmla="*/ 2142111 h 2323145"/>
              <a:gd name="connsiteX166" fmla="*/ 3769100 w 11269336"/>
              <a:gd name="connsiteY166" fmla="*/ 2131731 h 2323145"/>
              <a:gd name="connsiteX167" fmla="*/ 3562752 w 11269336"/>
              <a:gd name="connsiteY167" fmla="*/ 2131785 h 2323145"/>
              <a:gd name="connsiteX168" fmla="*/ 3541402 w 11269336"/>
              <a:gd name="connsiteY168" fmla="*/ 2106821 h 2323145"/>
              <a:gd name="connsiteX169" fmla="*/ 3365341 w 11269336"/>
              <a:gd name="connsiteY169" fmla="*/ 2077638 h 2323145"/>
              <a:gd name="connsiteX170" fmla="*/ 3170922 w 11269336"/>
              <a:gd name="connsiteY170" fmla="*/ 2115957 h 2323145"/>
              <a:gd name="connsiteX171" fmla="*/ 3156256 w 11269336"/>
              <a:gd name="connsiteY171" fmla="*/ 2124773 h 2323145"/>
              <a:gd name="connsiteX172" fmla="*/ 3140298 w 11269336"/>
              <a:gd name="connsiteY172" fmla="*/ 2129182 h 2323145"/>
              <a:gd name="connsiteX173" fmla="*/ 3138514 w 11269336"/>
              <a:gd name="connsiteY173" fmla="*/ 2128069 h 2323145"/>
              <a:gd name="connsiteX174" fmla="*/ 3120467 w 11269336"/>
              <a:gd name="connsiteY174" fmla="*/ 2128281 h 2323145"/>
              <a:gd name="connsiteX175" fmla="*/ 3116175 w 11269336"/>
              <a:gd name="connsiteY175" fmla="*/ 2131633 h 2323145"/>
              <a:gd name="connsiteX176" fmla="*/ 3103685 w 11269336"/>
              <a:gd name="connsiteY176" fmla="*/ 2132814 h 2323145"/>
              <a:gd name="connsiteX177" fmla="*/ 3078794 w 11269336"/>
              <a:gd name="connsiteY177" fmla="*/ 2137935 h 2323145"/>
              <a:gd name="connsiteX178" fmla="*/ 3074407 w 11269336"/>
              <a:gd name="connsiteY178" fmla="*/ 2136274 h 2323145"/>
              <a:gd name="connsiteX179" fmla="*/ 3037285 w 11269336"/>
              <a:gd name="connsiteY179" fmla="*/ 2139919 h 2323145"/>
              <a:gd name="connsiteX180" fmla="*/ 3036901 w 11269336"/>
              <a:gd name="connsiteY180" fmla="*/ 2138726 h 2323145"/>
              <a:gd name="connsiteX181" fmla="*/ 3026996 w 11269336"/>
              <a:gd name="connsiteY181" fmla="*/ 2134322 h 2323145"/>
              <a:gd name="connsiteX182" fmla="*/ 3007772 w 11269336"/>
              <a:gd name="connsiteY182" fmla="*/ 2128742 h 2323145"/>
              <a:gd name="connsiteX183" fmla="*/ 2965030 w 11269336"/>
              <a:gd name="connsiteY183" fmla="*/ 2100494 h 2323145"/>
              <a:gd name="connsiteX184" fmla="*/ 2926342 w 11269336"/>
              <a:gd name="connsiteY184" fmla="*/ 2104155 h 2323145"/>
              <a:gd name="connsiteX185" fmla="*/ 2918608 w 11269336"/>
              <a:gd name="connsiteY185" fmla="*/ 2104215 h 2323145"/>
              <a:gd name="connsiteX186" fmla="*/ 2918475 w 11269336"/>
              <a:gd name="connsiteY186" fmla="*/ 2103937 h 2323145"/>
              <a:gd name="connsiteX187" fmla="*/ 2910360 w 11269336"/>
              <a:gd name="connsiteY187" fmla="*/ 2103444 h 2323145"/>
              <a:gd name="connsiteX188" fmla="*/ 2904507 w 11269336"/>
              <a:gd name="connsiteY188" fmla="*/ 2104326 h 2323145"/>
              <a:gd name="connsiteX189" fmla="*/ 2889503 w 11269336"/>
              <a:gd name="connsiteY189" fmla="*/ 2104443 h 2323145"/>
              <a:gd name="connsiteX190" fmla="*/ 2884480 w 11269336"/>
              <a:gd name="connsiteY190" fmla="*/ 2102626 h 2323145"/>
              <a:gd name="connsiteX191" fmla="*/ 2882689 w 11269336"/>
              <a:gd name="connsiteY191" fmla="*/ 2099228 h 2323145"/>
              <a:gd name="connsiteX192" fmla="*/ 2881291 w 11269336"/>
              <a:gd name="connsiteY192" fmla="*/ 2099618 h 2323145"/>
              <a:gd name="connsiteX193" fmla="*/ 2853979 w 11269336"/>
              <a:gd name="connsiteY193" fmla="*/ 2090388 h 2323145"/>
              <a:gd name="connsiteX194" fmla="*/ 2791790 w 11269336"/>
              <a:gd name="connsiteY194" fmla="*/ 2080332 h 2323145"/>
              <a:gd name="connsiteX195" fmla="*/ 2755844 w 11269336"/>
              <a:gd name="connsiteY195" fmla="*/ 2078874 h 2323145"/>
              <a:gd name="connsiteX196" fmla="*/ 2657742 w 11269336"/>
              <a:gd name="connsiteY196" fmla="*/ 2070179 h 2323145"/>
              <a:gd name="connsiteX197" fmla="*/ 2559549 w 11269336"/>
              <a:gd name="connsiteY197" fmla="*/ 2057873 h 2323145"/>
              <a:gd name="connsiteX198" fmla="*/ 2512054 w 11269336"/>
              <a:gd name="connsiteY198" fmla="*/ 2031671 h 2323145"/>
              <a:gd name="connsiteX199" fmla="*/ 2506437 w 11269336"/>
              <a:gd name="connsiteY199" fmla="*/ 2030918 h 2323145"/>
              <a:gd name="connsiteX200" fmla="*/ 2491752 w 11269336"/>
              <a:gd name="connsiteY200" fmla="*/ 2033906 h 2323145"/>
              <a:gd name="connsiteX201" fmla="*/ 2486338 w 11269336"/>
              <a:gd name="connsiteY201" fmla="*/ 2035862 h 2323145"/>
              <a:gd name="connsiteX202" fmla="*/ 2478186 w 11269336"/>
              <a:gd name="connsiteY202" fmla="*/ 2036953 h 2323145"/>
              <a:gd name="connsiteX203" fmla="*/ 2477950 w 11269336"/>
              <a:gd name="connsiteY203" fmla="*/ 2036715 h 2323145"/>
              <a:gd name="connsiteX204" fmla="*/ 2470381 w 11269336"/>
              <a:gd name="connsiteY204" fmla="*/ 2038256 h 2323145"/>
              <a:gd name="connsiteX205" fmla="*/ 2433781 w 11269336"/>
              <a:gd name="connsiteY205" fmla="*/ 2049140 h 2323145"/>
              <a:gd name="connsiteX206" fmla="*/ 2381172 w 11269336"/>
              <a:gd name="connsiteY206" fmla="*/ 2030645 h 2323145"/>
              <a:gd name="connsiteX207" fmla="*/ 2360198 w 11269336"/>
              <a:gd name="connsiteY207" fmla="*/ 2029059 h 2323145"/>
              <a:gd name="connsiteX208" fmla="*/ 2348815 w 11269336"/>
              <a:gd name="connsiteY208" fmla="*/ 2026798 h 2323145"/>
              <a:gd name="connsiteX209" fmla="*/ 2347988 w 11269336"/>
              <a:gd name="connsiteY209" fmla="*/ 2025745 h 2323145"/>
              <a:gd name="connsiteX210" fmla="*/ 2312920 w 11269336"/>
              <a:gd name="connsiteY210" fmla="*/ 2036311 h 2323145"/>
              <a:gd name="connsiteX211" fmla="*/ 2307986 w 11269336"/>
              <a:gd name="connsiteY211" fmla="*/ 2035583 h 2323145"/>
              <a:gd name="connsiteX212" fmla="*/ 2285481 w 11269336"/>
              <a:gd name="connsiteY212" fmla="*/ 2045197 h 2323145"/>
              <a:gd name="connsiteX213" fmla="*/ 2273666 w 11269336"/>
              <a:gd name="connsiteY213" fmla="*/ 2048710 h 2323145"/>
              <a:gd name="connsiteX214" fmla="*/ 2270719 w 11269336"/>
              <a:gd name="connsiteY214" fmla="*/ 2052702 h 2323145"/>
              <a:gd name="connsiteX215" fmla="*/ 2253080 w 11269336"/>
              <a:gd name="connsiteY215" fmla="*/ 2056363 h 2323145"/>
              <a:gd name="connsiteX216" fmla="*/ 2250906 w 11269336"/>
              <a:gd name="connsiteY216" fmla="*/ 2055654 h 2323145"/>
              <a:gd name="connsiteX217" fmla="*/ 2236905 w 11269336"/>
              <a:gd name="connsiteY217" fmla="*/ 2062882 h 2323145"/>
              <a:gd name="connsiteX218" fmla="*/ 2225830 w 11269336"/>
              <a:gd name="connsiteY218" fmla="*/ 2074027 h 2323145"/>
              <a:gd name="connsiteX219" fmla="*/ 2073776 w 11269336"/>
              <a:gd name="connsiteY219" fmla="*/ 2089244 h 2323145"/>
              <a:gd name="connsiteX220" fmla="*/ 1948256 w 11269336"/>
              <a:gd name="connsiteY220" fmla="*/ 2146616 h 2323145"/>
              <a:gd name="connsiteX221" fmla="*/ 1865582 w 11269336"/>
              <a:gd name="connsiteY221" fmla="*/ 2153738 h 2323145"/>
              <a:gd name="connsiteX222" fmla="*/ 1835210 w 11269336"/>
              <a:gd name="connsiteY222" fmla="*/ 2134244 h 2323145"/>
              <a:gd name="connsiteX223" fmla="*/ 1632661 w 11269336"/>
              <a:gd name="connsiteY223" fmla="*/ 2173882 h 2323145"/>
              <a:gd name="connsiteX224" fmla="*/ 1579590 w 11269336"/>
              <a:gd name="connsiteY224" fmla="*/ 2173680 h 2323145"/>
              <a:gd name="connsiteX225" fmla="*/ 1535601 w 11269336"/>
              <a:gd name="connsiteY225" fmla="*/ 2194590 h 2323145"/>
              <a:gd name="connsiteX226" fmla="*/ 1515594 w 11269336"/>
              <a:gd name="connsiteY226" fmla="*/ 2189622 h 2323145"/>
              <a:gd name="connsiteX227" fmla="*/ 1512113 w 11269336"/>
              <a:gd name="connsiteY227" fmla="*/ 2188534 h 2323145"/>
              <a:gd name="connsiteX228" fmla="*/ 1498838 w 11269336"/>
              <a:gd name="connsiteY228" fmla="*/ 2189213 h 2323145"/>
              <a:gd name="connsiteX229" fmla="*/ 1494279 w 11269336"/>
              <a:gd name="connsiteY229" fmla="*/ 2183112 h 2323145"/>
              <a:gd name="connsiteX230" fmla="*/ 1473714 w 11269336"/>
              <a:gd name="connsiteY230" fmla="*/ 2179625 h 2323145"/>
              <a:gd name="connsiteX231" fmla="*/ 1449503 w 11269336"/>
              <a:gd name="connsiteY231" fmla="*/ 2182633 h 2323145"/>
              <a:gd name="connsiteX232" fmla="*/ 1266687 w 11269336"/>
              <a:gd name="connsiteY232" fmla="*/ 2212688 h 2323145"/>
              <a:gd name="connsiteX233" fmla="*/ 1239614 w 11269336"/>
              <a:gd name="connsiteY233" fmla="*/ 2209727 h 2323145"/>
              <a:gd name="connsiteX234" fmla="*/ 1202436 w 11269336"/>
              <a:gd name="connsiteY234" fmla="*/ 2209817 h 2323145"/>
              <a:gd name="connsiteX235" fmla="*/ 1136097 w 11269336"/>
              <a:gd name="connsiteY235" fmla="*/ 2205112 h 2323145"/>
              <a:gd name="connsiteX236" fmla="*/ 988232 w 11269336"/>
              <a:gd name="connsiteY236" fmla="*/ 2235635 h 2323145"/>
              <a:gd name="connsiteX237" fmla="*/ 981959 w 11269336"/>
              <a:gd name="connsiteY237" fmla="*/ 2231607 h 2323145"/>
              <a:gd name="connsiteX238" fmla="*/ 938600 w 11269336"/>
              <a:gd name="connsiteY238" fmla="*/ 2238113 h 2323145"/>
              <a:gd name="connsiteX239" fmla="*/ 791788 w 11269336"/>
              <a:gd name="connsiteY239" fmla="*/ 2293224 h 2323145"/>
              <a:gd name="connsiteX240" fmla="*/ 706914 w 11269336"/>
              <a:gd name="connsiteY240" fmla="*/ 2305046 h 2323145"/>
              <a:gd name="connsiteX241" fmla="*/ 675971 w 11269336"/>
              <a:gd name="connsiteY241" fmla="*/ 2304030 h 2323145"/>
              <a:gd name="connsiteX242" fmla="*/ 624180 w 11269336"/>
              <a:gd name="connsiteY242" fmla="*/ 2302650 h 2323145"/>
              <a:gd name="connsiteX243" fmla="*/ 583453 w 11269336"/>
              <a:gd name="connsiteY243" fmla="*/ 2288788 h 2323145"/>
              <a:gd name="connsiteX244" fmla="*/ 540946 w 11269336"/>
              <a:gd name="connsiteY244" fmla="*/ 2292721 h 2323145"/>
              <a:gd name="connsiteX245" fmla="*/ 533680 w 11269336"/>
              <a:gd name="connsiteY245" fmla="*/ 2310233 h 2323145"/>
              <a:gd name="connsiteX246" fmla="*/ 487366 w 11269336"/>
              <a:gd name="connsiteY246" fmla="*/ 2309053 h 2323145"/>
              <a:gd name="connsiteX247" fmla="*/ 416820 w 11269336"/>
              <a:gd name="connsiteY247" fmla="*/ 2305443 h 2323145"/>
              <a:gd name="connsiteX248" fmla="*/ 376805 w 11269336"/>
              <a:gd name="connsiteY248" fmla="*/ 2307647 h 2323145"/>
              <a:gd name="connsiteX249" fmla="*/ 266777 w 11269336"/>
              <a:gd name="connsiteY249" fmla="*/ 2309012 h 2323145"/>
              <a:gd name="connsiteX250" fmla="*/ 156013 w 11269336"/>
              <a:gd name="connsiteY250" fmla="*/ 2306832 h 2323145"/>
              <a:gd name="connsiteX251" fmla="*/ 87258 w 11269336"/>
              <a:gd name="connsiteY251" fmla="*/ 2285511 h 2323145"/>
              <a:gd name="connsiteX252" fmla="*/ 23798 w 11269336"/>
              <a:gd name="connsiteY252" fmla="*/ 2281822 h 2323145"/>
              <a:gd name="connsiteX253" fmla="*/ 0 w 11269336"/>
              <a:gd name="connsiteY253" fmla="*/ 2285369 h 2323145"/>
              <a:gd name="connsiteX254" fmla="*/ 0 w 11269336"/>
              <a:gd name="connsiteY25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67257 w 11269336"/>
              <a:gd name="connsiteY142" fmla="*/ 2196121 h 2323145"/>
              <a:gd name="connsiteX143" fmla="*/ 4405765 w 11269336"/>
              <a:gd name="connsiteY143" fmla="*/ 2199902 h 2323145"/>
              <a:gd name="connsiteX144" fmla="*/ 4401354 w 11269336"/>
              <a:gd name="connsiteY144" fmla="*/ 2194745 h 2323145"/>
              <a:gd name="connsiteX145" fmla="*/ 4366646 w 11269336"/>
              <a:gd name="connsiteY145" fmla="*/ 2198564 h 2323145"/>
              <a:gd name="connsiteX146" fmla="*/ 4354009 w 11269336"/>
              <a:gd name="connsiteY146" fmla="*/ 2204984 h 2323145"/>
              <a:gd name="connsiteX147" fmla="*/ 4348284 w 11269336"/>
              <a:gd name="connsiteY147" fmla="*/ 2205270 h 2323145"/>
              <a:gd name="connsiteX148" fmla="*/ 4333906 w 11269336"/>
              <a:gd name="connsiteY148" fmla="*/ 2205251 h 2323145"/>
              <a:gd name="connsiteX149" fmla="*/ 4308819 w 11269336"/>
              <a:gd name="connsiteY149" fmla="*/ 2203822 h 2323145"/>
              <a:gd name="connsiteX150" fmla="*/ 4301210 w 11269336"/>
              <a:gd name="connsiteY150" fmla="*/ 2204456 h 2323145"/>
              <a:gd name="connsiteX151" fmla="*/ 4283095 w 11269336"/>
              <a:gd name="connsiteY151" fmla="*/ 2198177 h 2323145"/>
              <a:gd name="connsiteX152" fmla="*/ 4250119 w 11269336"/>
              <a:gd name="connsiteY152" fmla="*/ 2196342 h 2323145"/>
              <a:gd name="connsiteX153" fmla="*/ 4189203 w 11269336"/>
              <a:gd name="connsiteY153" fmla="*/ 2178994 h 2323145"/>
              <a:gd name="connsiteX154" fmla="*/ 4154035 w 11269336"/>
              <a:gd name="connsiteY154" fmla="*/ 2171950 h 2323145"/>
              <a:gd name="connsiteX155" fmla="*/ 4129569 w 11269336"/>
              <a:gd name="connsiteY155" fmla="*/ 2163850 h 2323145"/>
              <a:gd name="connsiteX156" fmla="*/ 4061250 w 11269336"/>
              <a:gd name="connsiteY156" fmla="*/ 2159236 h 2323145"/>
              <a:gd name="connsiteX157" fmla="*/ 3945480 w 11269336"/>
              <a:gd name="connsiteY157" fmla="*/ 2158279 h 2323145"/>
              <a:gd name="connsiteX158" fmla="*/ 3921468 w 11269336"/>
              <a:gd name="connsiteY158" fmla="*/ 2156588 h 2323145"/>
              <a:gd name="connsiteX159" fmla="*/ 3903348 w 11269336"/>
              <a:gd name="connsiteY159" fmla="*/ 2149220 h 2323145"/>
              <a:gd name="connsiteX160" fmla="*/ 3901342 w 11269336"/>
              <a:gd name="connsiteY160" fmla="*/ 2142355 h 2323145"/>
              <a:gd name="connsiteX161" fmla="*/ 3888539 w 11269336"/>
              <a:gd name="connsiteY161" fmla="*/ 2140476 h 2323145"/>
              <a:gd name="connsiteX162" fmla="*/ 3885662 w 11269336"/>
              <a:gd name="connsiteY162" fmla="*/ 2138740 h 2323145"/>
              <a:gd name="connsiteX163" fmla="*/ 3868627 w 11269336"/>
              <a:gd name="connsiteY163" fmla="*/ 2130023 h 2323145"/>
              <a:gd name="connsiteX164" fmla="*/ 3819177 w 11269336"/>
              <a:gd name="connsiteY164" fmla="*/ 2142111 h 2323145"/>
              <a:gd name="connsiteX165" fmla="*/ 3769100 w 11269336"/>
              <a:gd name="connsiteY165" fmla="*/ 2131731 h 2323145"/>
              <a:gd name="connsiteX166" fmla="*/ 3562752 w 11269336"/>
              <a:gd name="connsiteY166" fmla="*/ 2131785 h 2323145"/>
              <a:gd name="connsiteX167" fmla="*/ 3541402 w 11269336"/>
              <a:gd name="connsiteY167" fmla="*/ 2106821 h 2323145"/>
              <a:gd name="connsiteX168" fmla="*/ 3365341 w 11269336"/>
              <a:gd name="connsiteY168" fmla="*/ 2077638 h 2323145"/>
              <a:gd name="connsiteX169" fmla="*/ 3170922 w 11269336"/>
              <a:gd name="connsiteY169" fmla="*/ 2115957 h 2323145"/>
              <a:gd name="connsiteX170" fmla="*/ 3156256 w 11269336"/>
              <a:gd name="connsiteY170" fmla="*/ 2124773 h 2323145"/>
              <a:gd name="connsiteX171" fmla="*/ 3140298 w 11269336"/>
              <a:gd name="connsiteY171" fmla="*/ 2129182 h 2323145"/>
              <a:gd name="connsiteX172" fmla="*/ 3138514 w 11269336"/>
              <a:gd name="connsiteY172" fmla="*/ 2128069 h 2323145"/>
              <a:gd name="connsiteX173" fmla="*/ 3120467 w 11269336"/>
              <a:gd name="connsiteY173" fmla="*/ 2128281 h 2323145"/>
              <a:gd name="connsiteX174" fmla="*/ 3116175 w 11269336"/>
              <a:gd name="connsiteY174" fmla="*/ 2131633 h 2323145"/>
              <a:gd name="connsiteX175" fmla="*/ 3103685 w 11269336"/>
              <a:gd name="connsiteY175" fmla="*/ 2132814 h 2323145"/>
              <a:gd name="connsiteX176" fmla="*/ 3078794 w 11269336"/>
              <a:gd name="connsiteY176" fmla="*/ 2137935 h 2323145"/>
              <a:gd name="connsiteX177" fmla="*/ 3074407 w 11269336"/>
              <a:gd name="connsiteY177" fmla="*/ 2136274 h 2323145"/>
              <a:gd name="connsiteX178" fmla="*/ 3037285 w 11269336"/>
              <a:gd name="connsiteY178" fmla="*/ 2139919 h 2323145"/>
              <a:gd name="connsiteX179" fmla="*/ 3036901 w 11269336"/>
              <a:gd name="connsiteY179" fmla="*/ 2138726 h 2323145"/>
              <a:gd name="connsiteX180" fmla="*/ 3026996 w 11269336"/>
              <a:gd name="connsiteY180" fmla="*/ 2134322 h 2323145"/>
              <a:gd name="connsiteX181" fmla="*/ 3007772 w 11269336"/>
              <a:gd name="connsiteY181" fmla="*/ 2128742 h 2323145"/>
              <a:gd name="connsiteX182" fmla="*/ 2965030 w 11269336"/>
              <a:gd name="connsiteY182" fmla="*/ 2100494 h 2323145"/>
              <a:gd name="connsiteX183" fmla="*/ 2926342 w 11269336"/>
              <a:gd name="connsiteY183" fmla="*/ 2104155 h 2323145"/>
              <a:gd name="connsiteX184" fmla="*/ 2918608 w 11269336"/>
              <a:gd name="connsiteY184" fmla="*/ 2104215 h 2323145"/>
              <a:gd name="connsiteX185" fmla="*/ 2918475 w 11269336"/>
              <a:gd name="connsiteY185" fmla="*/ 2103937 h 2323145"/>
              <a:gd name="connsiteX186" fmla="*/ 2910360 w 11269336"/>
              <a:gd name="connsiteY186" fmla="*/ 2103444 h 2323145"/>
              <a:gd name="connsiteX187" fmla="*/ 2904507 w 11269336"/>
              <a:gd name="connsiteY187" fmla="*/ 2104326 h 2323145"/>
              <a:gd name="connsiteX188" fmla="*/ 2889503 w 11269336"/>
              <a:gd name="connsiteY188" fmla="*/ 2104443 h 2323145"/>
              <a:gd name="connsiteX189" fmla="*/ 2884480 w 11269336"/>
              <a:gd name="connsiteY189" fmla="*/ 2102626 h 2323145"/>
              <a:gd name="connsiteX190" fmla="*/ 2882689 w 11269336"/>
              <a:gd name="connsiteY190" fmla="*/ 2099228 h 2323145"/>
              <a:gd name="connsiteX191" fmla="*/ 2881291 w 11269336"/>
              <a:gd name="connsiteY191" fmla="*/ 2099618 h 2323145"/>
              <a:gd name="connsiteX192" fmla="*/ 2853979 w 11269336"/>
              <a:gd name="connsiteY192" fmla="*/ 2090388 h 2323145"/>
              <a:gd name="connsiteX193" fmla="*/ 2791790 w 11269336"/>
              <a:gd name="connsiteY193" fmla="*/ 2080332 h 2323145"/>
              <a:gd name="connsiteX194" fmla="*/ 2755844 w 11269336"/>
              <a:gd name="connsiteY194" fmla="*/ 2078874 h 2323145"/>
              <a:gd name="connsiteX195" fmla="*/ 2657742 w 11269336"/>
              <a:gd name="connsiteY195" fmla="*/ 2070179 h 2323145"/>
              <a:gd name="connsiteX196" fmla="*/ 2559549 w 11269336"/>
              <a:gd name="connsiteY196" fmla="*/ 2057873 h 2323145"/>
              <a:gd name="connsiteX197" fmla="*/ 2512054 w 11269336"/>
              <a:gd name="connsiteY197" fmla="*/ 2031671 h 2323145"/>
              <a:gd name="connsiteX198" fmla="*/ 2506437 w 11269336"/>
              <a:gd name="connsiteY198" fmla="*/ 2030918 h 2323145"/>
              <a:gd name="connsiteX199" fmla="*/ 2491752 w 11269336"/>
              <a:gd name="connsiteY199" fmla="*/ 2033906 h 2323145"/>
              <a:gd name="connsiteX200" fmla="*/ 2486338 w 11269336"/>
              <a:gd name="connsiteY200" fmla="*/ 2035862 h 2323145"/>
              <a:gd name="connsiteX201" fmla="*/ 2478186 w 11269336"/>
              <a:gd name="connsiteY201" fmla="*/ 2036953 h 2323145"/>
              <a:gd name="connsiteX202" fmla="*/ 2477950 w 11269336"/>
              <a:gd name="connsiteY202" fmla="*/ 2036715 h 2323145"/>
              <a:gd name="connsiteX203" fmla="*/ 2470381 w 11269336"/>
              <a:gd name="connsiteY203" fmla="*/ 2038256 h 2323145"/>
              <a:gd name="connsiteX204" fmla="*/ 2433781 w 11269336"/>
              <a:gd name="connsiteY204" fmla="*/ 2049140 h 2323145"/>
              <a:gd name="connsiteX205" fmla="*/ 2381172 w 11269336"/>
              <a:gd name="connsiteY205" fmla="*/ 2030645 h 2323145"/>
              <a:gd name="connsiteX206" fmla="*/ 2360198 w 11269336"/>
              <a:gd name="connsiteY206" fmla="*/ 2029059 h 2323145"/>
              <a:gd name="connsiteX207" fmla="*/ 2348815 w 11269336"/>
              <a:gd name="connsiteY207" fmla="*/ 2026798 h 2323145"/>
              <a:gd name="connsiteX208" fmla="*/ 2347988 w 11269336"/>
              <a:gd name="connsiteY208" fmla="*/ 2025745 h 2323145"/>
              <a:gd name="connsiteX209" fmla="*/ 2312920 w 11269336"/>
              <a:gd name="connsiteY209" fmla="*/ 2036311 h 2323145"/>
              <a:gd name="connsiteX210" fmla="*/ 2307986 w 11269336"/>
              <a:gd name="connsiteY210" fmla="*/ 2035583 h 2323145"/>
              <a:gd name="connsiteX211" fmla="*/ 2285481 w 11269336"/>
              <a:gd name="connsiteY211" fmla="*/ 2045197 h 2323145"/>
              <a:gd name="connsiteX212" fmla="*/ 2273666 w 11269336"/>
              <a:gd name="connsiteY212" fmla="*/ 2048710 h 2323145"/>
              <a:gd name="connsiteX213" fmla="*/ 2270719 w 11269336"/>
              <a:gd name="connsiteY213" fmla="*/ 2052702 h 2323145"/>
              <a:gd name="connsiteX214" fmla="*/ 2253080 w 11269336"/>
              <a:gd name="connsiteY214" fmla="*/ 2056363 h 2323145"/>
              <a:gd name="connsiteX215" fmla="*/ 2250906 w 11269336"/>
              <a:gd name="connsiteY215" fmla="*/ 2055654 h 2323145"/>
              <a:gd name="connsiteX216" fmla="*/ 2236905 w 11269336"/>
              <a:gd name="connsiteY216" fmla="*/ 2062882 h 2323145"/>
              <a:gd name="connsiteX217" fmla="*/ 2225830 w 11269336"/>
              <a:gd name="connsiteY217" fmla="*/ 2074027 h 2323145"/>
              <a:gd name="connsiteX218" fmla="*/ 2073776 w 11269336"/>
              <a:gd name="connsiteY218" fmla="*/ 2089244 h 2323145"/>
              <a:gd name="connsiteX219" fmla="*/ 1948256 w 11269336"/>
              <a:gd name="connsiteY219" fmla="*/ 2146616 h 2323145"/>
              <a:gd name="connsiteX220" fmla="*/ 1865582 w 11269336"/>
              <a:gd name="connsiteY220" fmla="*/ 2153738 h 2323145"/>
              <a:gd name="connsiteX221" fmla="*/ 1835210 w 11269336"/>
              <a:gd name="connsiteY221" fmla="*/ 2134244 h 2323145"/>
              <a:gd name="connsiteX222" fmla="*/ 1632661 w 11269336"/>
              <a:gd name="connsiteY222" fmla="*/ 2173882 h 2323145"/>
              <a:gd name="connsiteX223" fmla="*/ 1579590 w 11269336"/>
              <a:gd name="connsiteY223" fmla="*/ 2173680 h 2323145"/>
              <a:gd name="connsiteX224" fmla="*/ 1535601 w 11269336"/>
              <a:gd name="connsiteY224" fmla="*/ 2194590 h 2323145"/>
              <a:gd name="connsiteX225" fmla="*/ 1515594 w 11269336"/>
              <a:gd name="connsiteY225" fmla="*/ 2189622 h 2323145"/>
              <a:gd name="connsiteX226" fmla="*/ 1512113 w 11269336"/>
              <a:gd name="connsiteY226" fmla="*/ 2188534 h 2323145"/>
              <a:gd name="connsiteX227" fmla="*/ 1498838 w 11269336"/>
              <a:gd name="connsiteY227" fmla="*/ 2189213 h 2323145"/>
              <a:gd name="connsiteX228" fmla="*/ 1494279 w 11269336"/>
              <a:gd name="connsiteY228" fmla="*/ 2183112 h 2323145"/>
              <a:gd name="connsiteX229" fmla="*/ 1473714 w 11269336"/>
              <a:gd name="connsiteY229" fmla="*/ 2179625 h 2323145"/>
              <a:gd name="connsiteX230" fmla="*/ 1449503 w 11269336"/>
              <a:gd name="connsiteY230" fmla="*/ 2182633 h 2323145"/>
              <a:gd name="connsiteX231" fmla="*/ 1266687 w 11269336"/>
              <a:gd name="connsiteY231" fmla="*/ 2212688 h 2323145"/>
              <a:gd name="connsiteX232" fmla="*/ 1239614 w 11269336"/>
              <a:gd name="connsiteY232" fmla="*/ 2209727 h 2323145"/>
              <a:gd name="connsiteX233" fmla="*/ 1202436 w 11269336"/>
              <a:gd name="connsiteY233" fmla="*/ 2209817 h 2323145"/>
              <a:gd name="connsiteX234" fmla="*/ 1136097 w 11269336"/>
              <a:gd name="connsiteY234" fmla="*/ 2205112 h 2323145"/>
              <a:gd name="connsiteX235" fmla="*/ 988232 w 11269336"/>
              <a:gd name="connsiteY235" fmla="*/ 2235635 h 2323145"/>
              <a:gd name="connsiteX236" fmla="*/ 981959 w 11269336"/>
              <a:gd name="connsiteY236" fmla="*/ 2231607 h 2323145"/>
              <a:gd name="connsiteX237" fmla="*/ 938600 w 11269336"/>
              <a:gd name="connsiteY237" fmla="*/ 2238113 h 2323145"/>
              <a:gd name="connsiteX238" fmla="*/ 791788 w 11269336"/>
              <a:gd name="connsiteY238" fmla="*/ 2293224 h 2323145"/>
              <a:gd name="connsiteX239" fmla="*/ 706914 w 11269336"/>
              <a:gd name="connsiteY239" fmla="*/ 2305046 h 2323145"/>
              <a:gd name="connsiteX240" fmla="*/ 675971 w 11269336"/>
              <a:gd name="connsiteY240" fmla="*/ 2304030 h 2323145"/>
              <a:gd name="connsiteX241" fmla="*/ 624180 w 11269336"/>
              <a:gd name="connsiteY241" fmla="*/ 2302650 h 2323145"/>
              <a:gd name="connsiteX242" fmla="*/ 583453 w 11269336"/>
              <a:gd name="connsiteY242" fmla="*/ 2288788 h 2323145"/>
              <a:gd name="connsiteX243" fmla="*/ 540946 w 11269336"/>
              <a:gd name="connsiteY243" fmla="*/ 2292721 h 2323145"/>
              <a:gd name="connsiteX244" fmla="*/ 533680 w 11269336"/>
              <a:gd name="connsiteY244" fmla="*/ 2310233 h 2323145"/>
              <a:gd name="connsiteX245" fmla="*/ 487366 w 11269336"/>
              <a:gd name="connsiteY245" fmla="*/ 2309053 h 2323145"/>
              <a:gd name="connsiteX246" fmla="*/ 416820 w 11269336"/>
              <a:gd name="connsiteY246" fmla="*/ 2305443 h 2323145"/>
              <a:gd name="connsiteX247" fmla="*/ 376805 w 11269336"/>
              <a:gd name="connsiteY247" fmla="*/ 2307647 h 2323145"/>
              <a:gd name="connsiteX248" fmla="*/ 266777 w 11269336"/>
              <a:gd name="connsiteY248" fmla="*/ 2309012 h 2323145"/>
              <a:gd name="connsiteX249" fmla="*/ 156013 w 11269336"/>
              <a:gd name="connsiteY249" fmla="*/ 2306832 h 2323145"/>
              <a:gd name="connsiteX250" fmla="*/ 87258 w 11269336"/>
              <a:gd name="connsiteY250" fmla="*/ 2285511 h 2323145"/>
              <a:gd name="connsiteX251" fmla="*/ 23798 w 11269336"/>
              <a:gd name="connsiteY251" fmla="*/ 2281822 h 2323145"/>
              <a:gd name="connsiteX252" fmla="*/ 0 w 11269336"/>
              <a:gd name="connsiteY252" fmla="*/ 2285369 h 2323145"/>
              <a:gd name="connsiteX253" fmla="*/ 0 w 11269336"/>
              <a:gd name="connsiteY25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67257 w 11269336"/>
              <a:gd name="connsiteY141" fmla="*/ 2196121 h 2323145"/>
              <a:gd name="connsiteX142" fmla="*/ 4405765 w 11269336"/>
              <a:gd name="connsiteY142" fmla="*/ 2199902 h 2323145"/>
              <a:gd name="connsiteX143" fmla="*/ 4401354 w 11269336"/>
              <a:gd name="connsiteY143" fmla="*/ 2194745 h 2323145"/>
              <a:gd name="connsiteX144" fmla="*/ 4366646 w 11269336"/>
              <a:gd name="connsiteY144" fmla="*/ 2198564 h 2323145"/>
              <a:gd name="connsiteX145" fmla="*/ 4354009 w 11269336"/>
              <a:gd name="connsiteY145" fmla="*/ 2204984 h 2323145"/>
              <a:gd name="connsiteX146" fmla="*/ 4348284 w 11269336"/>
              <a:gd name="connsiteY146" fmla="*/ 2205270 h 2323145"/>
              <a:gd name="connsiteX147" fmla="*/ 4333906 w 11269336"/>
              <a:gd name="connsiteY147" fmla="*/ 2205251 h 2323145"/>
              <a:gd name="connsiteX148" fmla="*/ 4308819 w 11269336"/>
              <a:gd name="connsiteY148" fmla="*/ 2203822 h 2323145"/>
              <a:gd name="connsiteX149" fmla="*/ 4301210 w 11269336"/>
              <a:gd name="connsiteY149" fmla="*/ 2204456 h 2323145"/>
              <a:gd name="connsiteX150" fmla="*/ 4283095 w 11269336"/>
              <a:gd name="connsiteY150" fmla="*/ 2198177 h 2323145"/>
              <a:gd name="connsiteX151" fmla="*/ 4250119 w 11269336"/>
              <a:gd name="connsiteY151" fmla="*/ 2196342 h 2323145"/>
              <a:gd name="connsiteX152" fmla="*/ 4189203 w 11269336"/>
              <a:gd name="connsiteY152" fmla="*/ 2178994 h 2323145"/>
              <a:gd name="connsiteX153" fmla="*/ 4154035 w 11269336"/>
              <a:gd name="connsiteY153" fmla="*/ 2171950 h 2323145"/>
              <a:gd name="connsiteX154" fmla="*/ 4129569 w 11269336"/>
              <a:gd name="connsiteY154" fmla="*/ 2163850 h 2323145"/>
              <a:gd name="connsiteX155" fmla="*/ 4061250 w 11269336"/>
              <a:gd name="connsiteY155" fmla="*/ 2159236 h 2323145"/>
              <a:gd name="connsiteX156" fmla="*/ 3945480 w 11269336"/>
              <a:gd name="connsiteY156" fmla="*/ 2158279 h 2323145"/>
              <a:gd name="connsiteX157" fmla="*/ 3921468 w 11269336"/>
              <a:gd name="connsiteY157" fmla="*/ 2156588 h 2323145"/>
              <a:gd name="connsiteX158" fmla="*/ 3903348 w 11269336"/>
              <a:gd name="connsiteY158" fmla="*/ 2149220 h 2323145"/>
              <a:gd name="connsiteX159" fmla="*/ 3901342 w 11269336"/>
              <a:gd name="connsiteY159" fmla="*/ 2142355 h 2323145"/>
              <a:gd name="connsiteX160" fmla="*/ 3888539 w 11269336"/>
              <a:gd name="connsiteY160" fmla="*/ 2140476 h 2323145"/>
              <a:gd name="connsiteX161" fmla="*/ 3885662 w 11269336"/>
              <a:gd name="connsiteY161" fmla="*/ 2138740 h 2323145"/>
              <a:gd name="connsiteX162" fmla="*/ 3868627 w 11269336"/>
              <a:gd name="connsiteY162" fmla="*/ 2130023 h 2323145"/>
              <a:gd name="connsiteX163" fmla="*/ 3819177 w 11269336"/>
              <a:gd name="connsiteY163" fmla="*/ 2142111 h 2323145"/>
              <a:gd name="connsiteX164" fmla="*/ 3769100 w 11269336"/>
              <a:gd name="connsiteY164" fmla="*/ 2131731 h 2323145"/>
              <a:gd name="connsiteX165" fmla="*/ 3562752 w 11269336"/>
              <a:gd name="connsiteY165" fmla="*/ 2131785 h 2323145"/>
              <a:gd name="connsiteX166" fmla="*/ 3541402 w 11269336"/>
              <a:gd name="connsiteY166" fmla="*/ 2106821 h 2323145"/>
              <a:gd name="connsiteX167" fmla="*/ 3365341 w 11269336"/>
              <a:gd name="connsiteY167" fmla="*/ 2077638 h 2323145"/>
              <a:gd name="connsiteX168" fmla="*/ 3170922 w 11269336"/>
              <a:gd name="connsiteY168" fmla="*/ 2115957 h 2323145"/>
              <a:gd name="connsiteX169" fmla="*/ 3156256 w 11269336"/>
              <a:gd name="connsiteY169" fmla="*/ 2124773 h 2323145"/>
              <a:gd name="connsiteX170" fmla="*/ 3140298 w 11269336"/>
              <a:gd name="connsiteY170" fmla="*/ 2129182 h 2323145"/>
              <a:gd name="connsiteX171" fmla="*/ 3138514 w 11269336"/>
              <a:gd name="connsiteY171" fmla="*/ 2128069 h 2323145"/>
              <a:gd name="connsiteX172" fmla="*/ 3120467 w 11269336"/>
              <a:gd name="connsiteY172" fmla="*/ 2128281 h 2323145"/>
              <a:gd name="connsiteX173" fmla="*/ 3116175 w 11269336"/>
              <a:gd name="connsiteY173" fmla="*/ 2131633 h 2323145"/>
              <a:gd name="connsiteX174" fmla="*/ 3103685 w 11269336"/>
              <a:gd name="connsiteY174" fmla="*/ 2132814 h 2323145"/>
              <a:gd name="connsiteX175" fmla="*/ 3078794 w 11269336"/>
              <a:gd name="connsiteY175" fmla="*/ 2137935 h 2323145"/>
              <a:gd name="connsiteX176" fmla="*/ 3074407 w 11269336"/>
              <a:gd name="connsiteY176" fmla="*/ 2136274 h 2323145"/>
              <a:gd name="connsiteX177" fmla="*/ 3037285 w 11269336"/>
              <a:gd name="connsiteY177" fmla="*/ 2139919 h 2323145"/>
              <a:gd name="connsiteX178" fmla="*/ 3036901 w 11269336"/>
              <a:gd name="connsiteY178" fmla="*/ 2138726 h 2323145"/>
              <a:gd name="connsiteX179" fmla="*/ 3026996 w 11269336"/>
              <a:gd name="connsiteY179" fmla="*/ 2134322 h 2323145"/>
              <a:gd name="connsiteX180" fmla="*/ 3007772 w 11269336"/>
              <a:gd name="connsiteY180" fmla="*/ 2128742 h 2323145"/>
              <a:gd name="connsiteX181" fmla="*/ 2965030 w 11269336"/>
              <a:gd name="connsiteY181" fmla="*/ 2100494 h 2323145"/>
              <a:gd name="connsiteX182" fmla="*/ 2926342 w 11269336"/>
              <a:gd name="connsiteY182" fmla="*/ 2104155 h 2323145"/>
              <a:gd name="connsiteX183" fmla="*/ 2918608 w 11269336"/>
              <a:gd name="connsiteY183" fmla="*/ 2104215 h 2323145"/>
              <a:gd name="connsiteX184" fmla="*/ 2918475 w 11269336"/>
              <a:gd name="connsiteY184" fmla="*/ 2103937 h 2323145"/>
              <a:gd name="connsiteX185" fmla="*/ 2910360 w 11269336"/>
              <a:gd name="connsiteY185" fmla="*/ 2103444 h 2323145"/>
              <a:gd name="connsiteX186" fmla="*/ 2904507 w 11269336"/>
              <a:gd name="connsiteY186" fmla="*/ 2104326 h 2323145"/>
              <a:gd name="connsiteX187" fmla="*/ 2889503 w 11269336"/>
              <a:gd name="connsiteY187" fmla="*/ 2104443 h 2323145"/>
              <a:gd name="connsiteX188" fmla="*/ 2884480 w 11269336"/>
              <a:gd name="connsiteY188" fmla="*/ 2102626 h 2323145"/>
              <a:gd name="connsiteX189" fmla="*/ 2882689 w 11269336"/>
              <a:gd name="connsiteY189" fmla="*/ 2099228 h 2323145"/>
              <a:gd name="connsiteX190" fmla="*/ 2881291 w 11269336"/>
              <a:gd name="connsiteY190" fmla="*/ 2099618 h 2323145"/>
              <a:gd name="connsiteX191" fmla="*/ 2853979 w 11269336"/>
              <a:gd name="connsiteY191" fmla="*/ 2090388 h 2323145"/>
              <a:gd name="connsiteX192" fmla="*/ 2791790 w 11269336"/>
              <a:gd name="connsiteY192" fmla="*/ 2080332 h 2323145"/>
              <a:gd name="connsiteX193" fmla="*/ 2755844 w 11269336"/>
              <a:gd name="connsiteY193" fmla="*/ 2078874 h 2323145"/>
              <a:gd name="connsiteX194" fmla="*/ 2657742 w 11269336"/>
              <a:gd name="connsiteY194" fmla="*/ 2070179 h 2323145"/>
              <a:gd name="connsiteX195" fmla="*/ 2559549 w 11269336"/>
              <a:gd name="connsiteY195" fmla="*/ 2057873 h 2323145"/>
              <a:gd name="connsiteX196" fmla="*/ 2512054 w 11269336"/>
              <a:gd name="connsiteY196" fmla="*/ 2031671 h 2323145"/>
              <a:gd name="connsiteX197" fmla="*/ 2506437 w 11269336"/>
              <a:gd name="connsiteY197" fmla="*/ 2030918 h 2323145"/>
              <a:gd name="connsiteX198" fmla="*/ 2491752 w 11269336"/>
              <a:gd name="connsiteY198" fmla="*/ 2033906 h 2323145"/>
              <a:gd name="connsiteX199" fmla="*/ 2486338 w 11269336"/>
              <a:gd name="connsiteY199" fmla="*/ 2035862 h 2323145"/>
              <a:gd name="connsiteX200" fmla="*/ 2478186 w 11269336"/>
              <a:gd name="connsiteY200" fmla="*/ 2036953 h 2323145"/>
              <a:gd name="connsiteX201" fmla="*/ 2477950 w 11269336"/>
              <a:gd name="connsiteY201" fmla="*/ 2036715 h 2323145"/>
              <a:gd name="connsiteX202" fmla="*/ 2470381 w 11269336"/>
              <a:gd name="connsiteY202" fmla="*/ 2038256 h 2323145"/>
              <a:gd name="connsiteX203" fmla="*/ 2433781 w 11269336"/>
              <a:gd name="connsiteY203" fmla="*/ 2049140 h 2323145"/>
              <a:gd name="connsiteX204" fmla="*/ 2381172 w 11269336"/>
              <a:gd name="connsiteY204" fmla="*/ 2030645 h 2323145"/>
              <a:gd name="connsiteX205" fmla="*/ 2360198 w 11269336"/>
              <a:gd name="connsiteY205" fmla="*/ 2029059 h 2323145"/>
              <a:gd name="connsiteX206" fmla="*/ 2348815 w 11269336"/>
              <a:gd name="connsiteY206" fmla="*/ 2026798 h 2323145"/>
              <a:gd name="connsiteX207" fmla="*/ 2347988 w 11269336"/>
              <a:gd name="connsiteY207" fmla="*/ 2025745 h 2323145"/>
              <a:gd name="connsiteX208" fmla="*/ 2312920 w 11269336"/>
              <a:gd name="connsiteY208" fmla="*/ 2036311 h 2323145"/>
              <a:gd name="connsiteX209" fmla="*/ 2307986 w 11269336"/>
              <a:gd name="connsiteY209" fmla="*/ 2035583 h 2323145"/>
              <a:gd name="connsiteX210" fmla="*/ 2285481 w 11269336"/>
              <a:gd name="connsiteY210" fmla="*/ 2045197 h 2323145"/>
              <a:gd name="connsiteX211" fmla="*/ 2273666 w 11269336"/>
              <a:gd name="connsiteY211" fmla="*/ 2048710 h 2323145"/>
              <a:gd name="connsiteX212" fmla="*/ 2270719 w 11269336"/>
              <a:gd name="connsiteY212" fmla="*/ 2052702 h 2323145"/>
              <a:gd name="connsiteX213" fmla="*/ 2253080 w 11269336"/>
              <a:gd name="connsiteY213" fmla="*/ 2056363 h 2323145"/>
              <a:gd name="connsiteX214" fmla="*/ 2250906 w 11269336"/>
              <a:gd name="connsiteY214" fmla="*/ 2055654 h 2323145"/>
              <a:gd name="connsiteX215" fmla="*/ 2236905 w 11269336"/>
              <a:gd name="connsiteY215" fmla="*/ 2062882 h 2323145"/>
              <a:gd name="connsiteX216" fmla="*/ 2225830 w 11269336"/>
              <a:gd name="connsiteY216" fmla="*/ 2074027 h 2323145"/>
              <a:gd name="connsiteX217" fmla="*/ 2073776 w 11269336"/>
              <a:gd name="connsiteY217" fmla="*/ 2089244 h 2323145"/>
              <a:gd name="connsiteX218" fmla="*/ 1948256 w 11269336"/>
              <a:gd name="connsiteY218" fmla="*/ 2146616 h 2323145"/>
              <a:gd name="connsiteX219" fmla="*/ 1865582 w 11269336"/>
              <a:gd name="connsiteY219" fmla="*/ 2153738 h 2323145"/>
              <a:gd name="connsiteX220" fmla="*/ 1835210 w 11269336"/>
              <a:gd name="connsiteY220" fmla="*/ 2134244 h 2323145"/>
              <a:gd name="connsiteX221" fmla="*/ 1632661 w 11269336"/>
              <a:gd name="connsiteY221" fmla="*/ 2173882 h 2323145"/>
              <a:gd name="connsiteX222" fmla="*/ 1579590 w 11269336"/>
              <a:gd name="connsiteY222" fmla="*/ 2173680 h 2323145"/>
              <a:gd name="connsiteX223" fmla="*/ 1535601 w 11269336"/>
              <a:gd name="connsiteY223" fmla="*/ 2194590 h 2323145"/>
              <a:gd name="connsiteX224" fmla="*/ 1515594 w 11269336"/>
              <a:gd name="connsiteY224" fmla="*/ 2189622 h 2323145"/>
              <a:gd name="connsiteX225" fmla="*/ 1512113 w 11269336"/>
              <a:gd name="connsiteY225" fmla="*/ 2188534 h 2323145"/>
              <a:gd name="connsiteX226" fmla="*/ 1498838 w 11269336"/>
              <a:gd name="connsiteY226" fmla="*/ 2189213 h 2323145"/>
              <a:gd name="connsiteX227" fmla="*/ 1494279 w 11269336"/>
              <a:gd name="connsiteY227" fmla="*/ 2183112 h 2323145"/>
              <a:gd name="connsiteX228" fmla="*/ 1473714 w 11269336"/>
              <a:gd name="connsiteY228" fmla="*/ 2179625 h 2323145"/>
              <a:gd name="connsiteX229" fmla="*/ 1449503 w 11269336"/>
              <a:gd name="connsiteY229" fmla="*/ 2182633 h 2323145"/>
              <a:gd name="connsiteX230" fmla="*/ 1266687 w 11269336"/>
              <a:gd name="connsiteY230" fmla="*/ 2212688 h 2323145"/>
              <a:gd name="connsiteX231" fmla="*/ 1239614 w 11269336"/>
              <a:gd name="connsiteY231" fmla="*/ 2209727 h 2323145"/>
              <a:gd name="connsiteX232" fmla="*/ 1202436 w 11269336"/>
              <a:gd name="connsiteY232" fmla="*/ 2209817 h 2323145"/>
              <a:gd name="connsiteX233" fmla="*/ 1136097 w 11269336"/>
              <a:gd name="connsiteY233" fmla="*/ 2205112 h 2323145"/>
              <a:gd name="connsiteX234" fmla="*/ 988232 w 11269336"/>
              <a:gd name="connsiteY234" fmla="*/ 2235635 h 2323145"/>
              <a:gd name="connsiteX235" fmla="*/ 981959 w 11269336"/>
              <a:gd name="connsiteY235" fmla="*/ 2231607 h 2323145"/>
              <a:gd name="connsiteX236" fmla="*/ 938600 w 11269336"/>
              <a:gd name="connsiteY236" fmla="*/ 2238113 h 2323145"/>
              <a:gd name="connsiteX237" fmla="*/ 791788 w 11269336"/>
              <a:gd name="connsiteY237" fmla="*/ 2293224 h 2323145"/>
              <a:gd name="connsiteX238" fmla="*/ 706914 w 11269336"/>
              <a:gd name="connsiteY238" fmla="*/ 2305046 h 2323145"/>
              <a:gd name="connsiteX239" fmla="*/ 675971 w 11269336"/>
              <a:gd name="connsiteY239" fmla="*/ 2304030 h 2323145"/>
              <a:gd name="connsiteX240" fmla="*/ 624180 w 11269336"/>
              <a:gd name="connsiteY240" fmla="*/ 2302650 h 2323145"/>
              <a:gd name="connsiteX241" fmla="*/ 583453 w 11269336"/>
              <a:gd name="connsiteY241" fmla="*/ 2288788 h 2323145"/>
              <a:gd name="connsiteX242" fmla="*/ 540946 w 11269336"/>
              <a:gd name="connsiteY242" fmla="*/ 2292721 h 2323145"/>
              <a:gd name="connsiteX243" fmla="*/ 533680 w 11269336"/>
              <a:gd name="connsiteY243" fmla="*/ 2310233 h 2323145"/>
              <a:gd name="connsiteX244" fmla="*/ 487366 w 11269336"/>
              <a:gd name="connsiteY244" fmla="*/ 2309053 h 2323145"/>
              <a:gd name="connsiteX245" fmla="*/ 416820 w 11269336"/>
              <a:gd name="connsiteY245" fmla="*/ 2305443 h 2323145"/>
              <a:gd name="connsiteX246" fmla="*/ 376805 w 11269336"/>
              <a:gd name="connsiteY246" fmla="*/ 2307647 h 2323145"/>
              <a:gd name="connsiteX247" fmla="*/ 266777 w 11269336"/>
              <a:gd name="connsiteY247" fmla="*/ 2309012 h 2323145"/>
              <a:gd name="connsiteX248" fmla="*/ 156013 w 11269336"/>
              <a:gd name="connsiteY248" fmla="*/ 2306832 h 2323145"/>
              <a:gd name="connsiteX249" fmla="*/ 87258 w 11269336"/>
              <a:gd name="connsiteY249" fmla="*/ 2285511 h 2323145"/>
              <a:gd name="connsiteX250" fmla="*/ 23798 w 11269336"/>
              <a:gd name="connsiteY250" fmla="*/ 2281822 h 2323145"/>
              <a:gd name="connsiteX251" fmla="*/ 0 w 11269336"/>
              <a:gd name="connsiteY251" fmla="*/ 2285369 h 2323145"/>
              <a:gd name="connsiteX252" fmla="*/ 0 w 11269336"/>
              <a:gd name="connsiteY25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05765 w 11269336"/>
              <a:gd name="connsiteY141" fmla="*/ 2199902 h 2323145"/>
              <a:gd name="connsiteX142" fmla="*/ 4401354 w 11269336"/>
              <a:gd name="connsiteY142" fmla="*/ 2194745 h 2323145"/>
              <a:gd name="connsiteX143" fmla="*/ 4366646 w 11269336"/>
              <a:gd name="connsiteY143" fmla="*/ 2198564 h 2323145"/>
              <a:gd name="connsiteX144" fmla="*/ 4354009 w 11269336"/>
              <a:gd name="connsiteY144" fmla="*/ 2204984 h 2323145"/>
              <a:gd name="connsiteX145" fmla="*/ 4348284 w 11269336"/>
              <a:gd name="connsiteY145" fmla="*/ 2205270 h 2323145"/>
              <a:gd name="connsiteX146" fmla="*/ 4333906 w 11269336"/>
              <a:gd name="connsiteY146" fmla="*/ 2205251 h 2323145"/>
              <a:gd name="connsiteX147" fmla="*/ 4308819 w 11269336"/>
              <a:gd name="connsiteY147" fmla="*/ 2203822 h 2323145"/>
              <a:gd name="connsiteX148" fmla="*/ 4301210 w 11269336"/>
              <a:gd name="connsiteY148" fmla="*/ 2204456 h 2323145"/>
              <a:gd name="connsiteX149" fmla="*/ 4283095 w 11269336"/>
              <a:gd name="connsiteY149" fmla="*/ 2198177 h 2323145"/>
              <a:gd name="connsiteX150" fmla="*/ 4250119 w 11269336"/>
              <a:gd name="connsiteY150" fmla="*/ 2196342 h 2323145"/>
              <a:gd name="connsiteX151" fmla="*/ 4189203 w 11269336"/>
              <a:gd name="connsiteY151" fmla="*/ 2178994 h 2323145"/>
              <a:gd name="connsiteX152" fmla="*/ 4154035 w 11269336"/>
              <a:gd name="connsiteY152" fmla="*/ 2171950 h 2323145"/>
              <a:gd name="connsiteX153" fmla="*/ 4129569 w 11269336"/>
              <a:gd name="connsiteY153" fmla="*/ 2163850 h 2323145"/>
              <a:gd name="connsiteX154" fmla="*/ 4061250 w 11269336"/>
              <a:gd name="connsiteY154" fmla="*/ 2159236 h 2323145"/>
              <a:gd name="connsiteX155" fmla="*/ 3945480 w 11269336"/>
              <a:gd name="connsiteY155" fmla="*/ 2158279 h 2323145"/>
              <a:gd name="connsiteX156" fmla="*/ 3921468 w 11269336"/>
              <a:gd name="connsiteY156" fmla="*/ 2156588 h 2323145"/>
              <a:gd name="connsiteX157" fmla="*/ 3903348 w 11269336"/>
              <a:gd name="connsiteY157" fmla="*/ 2149220 h 2323145"/>
              <a:gd name="connsiteX158" fmla="*/ 3901342 w 11269336"/>
              <a:gd name="connsiteY158" fmla="*/ 2142355 h 2323145"/>
              <a:gd name="connsiteX159" fmla="*/ 3888539 w 11269336"/>
              <a:gd name="connsiteY159" fmla="*/ 2140476 h 2323145"/>
              <a:gd name="connsiteX160" fmla="*/ 3885662 w 11269336"/>
              <a:gd name="connsiteY160" fmla="*/ 2138740 h 2323145"/>
              <a:gd name="connsiteX161" fmla="*/ 3868627 w 11269336"/>
              <a:gd name="connsiteY161" fmla="*/ 2130023 h 2323145"/>
              <a:gd name="connsiteX162" fmla="*/ 3819177 w 11269336"/>
              <a:gd name="connsiteY162" fmla="*/ 2142111 h 2323145"/>
              <a:gd name="connsiteX163" fmla="*/ 3769100 w 11269336"/>
              <a:gd name="connsiteY163" fmla="*/ 2131731 h 2323145"/>
              <a:gd name="connsiteX164" fmla="*/ 3562752 w 11269336"/>
              <a:gd name="connsiteY164" fmla="*/ 2131785 h 2323145"/>
              <a:gd name="connsiteX165" fmla="*/ 3541402 w 11269336"/>
              <a:gd name="connsiteY165" fmla="*/ 2106821 h 2323145"/>
              <a:gd name="connsiteX166" fmla="*/ 3365341 w 11269336"/>
              <a:gd name="connsiteY166" fmla="*/ 2077638 h 2323145"/>
              <a:gd name="connsiteX167" fmla="*/ 3170922 w 11269336"/>
              <a:gd name="connsiteY167" fmla="*/ 2115957 h 2323145"/>
              <a:gd name="connsiteX168" fmla="*/ 3156256 w 11269336"/>
              <a:gd name="connsiteY168" fmla="*/ 2124773 h 2323145"/>
              <a:gd name="connsiteX169" fmla="*/ 3140298 w 11269336"/>
              <a:gd name="connsiteY169" fmla="*/ 2129182 h 2323145"/>
              <a:gd name="connsiteX170" fmla="*/ 3138514 w 11269336"/>
              <a:gd name="connsiteY170" fmla="*/ 2128069 h 2323145"/>
              <a:gd name="connsiteX171" fmla="*/ 3120467 w 11269336"/>
              <a:gd name="connsiteY171" fmla="*/ 2128281 h 2323145"/>
              <a:gd name="connsiteX172" fmla="*/ 3116175 w 11269336"/>
              <a:gd name="connsiteY172" fmla="*/ 2131633 h 2323145"/>
              <a:gd name="connsiteX173" fmla="*/ 3103685 w 11269336"/>
              <a:gd name="connsiteY173" fmla="*/ 2132814 h 2323145"/>
              <a:gd name="connsiteX174" fmla="*/ 3078794 w 11269336"/>
              <a:gd name="connsiteY174" fmla="*/ 2137935 h 2323145"/>
              <a:gd name="connsiteX175" fmla="*/ 3074407 w 11269336"/>
              <a:gd name="connsiteY175" fmla="*/ 2136274 h 2323145"/>
              <a:gd name="connsiteX176" fmla="*/ 3037285 w 11269336"/>
              <a:gd name="connsiteY176" fmla="*/ 2139919 h 2323145"/>
              <a:gd name="connsiteX177" fmla="*/ 3036901 w 11269336"/>
              <a:gd name="connsiteY177" fmla="*/ 2138726 h 2323145"/>
              <a:gd name="connsiteX178" fmla="*/ 3026996 w 11269336"/>
              <a:gd name="connsiteY178" fmla="*/ 2134322 h 2323145"/>
              <a:gd name="connsiteX179" fmla="*/ 3007772 w 11269336"/>
              <a:gd name="connsiteY179" fmla="*/ 2128742 h 2323145"/>
              <a:gd name="connsiteX180" fmla="*/ 2965030 w 11269336"/>
              <a:gd name="connsiteY180" fmla="*/ 2100494 h 2323145"/>
              <a:gd name="connsiteX181" fmla="*/ 2926342 w 11269336"/>
              <a:gd name="connsiteY181" fmla="*/ 2104155 h 2323145"/>
              <a:gd name="connsiteX182" fmla="*/ 2918608 w 11269336"/>
              <a:gd name="connsiteY182" fmla="*/ 2104215 h 2323145"/>
              <a:gd name="connsiteX183" fmla="*/ 2918475 w 11269336"/>
              <a:gd name="connsiteY183" fmla="*/ 2103937 h 2323145"/>
              <a:gd name="connsiteX184" fmla="*/ 2910360 w 11269336"/>
              <a:gd name="connsiteY184" fmla="*/ 2103444 h 2323145"/>
              <a:gd name="connsiteX185" fmla="*/ 2904507 w 11269336"/>
              <a:gd name="connsiteY185" fmla="*/ 2104326 h 2323145"/>
              <a:gd name="connsiteX186" fmla="*/ 2889503 w 11269336"/>
              <a:gd name="connsiteY186" fmla="*/ 2104443 h 2323145"/>
              <a:gd name="connsiteX187" fmla="*/ 2884480 w 11269336"/>
              <a:gd name="connsiteY187" fmla="*/ 2102626 h 2323145"/>
              <a:gd name="connsiteX188" fmla="*/ 2882689 w 11269336"/>
              <a:gd name="connsiteY188" fmla="*/ 2099228 h 2323145"/>
              <a:gd name="connsiteX189" fmla="*/ 2881291 w 11269336"/>
              <a:gd name="connsiteY189" fmla="*/ 2099618 h 2323145"/>
              <a:gd name="connsiteX190" fmla="*/ 2853979 w 11269336"/>
              <a:gd name="connsiteY190" fmla="*/ 2090388 h 2323145"/>
              <a:gd name="connsiteX191" fmla="*/ 2791790 w 11269336"/>
              <a:gd name="connsiteY191" fmla="*/ 2080332 h 2323145"/>
              <a:gd name="connsiteX192" fmla="*/ 2755844 w 11269336"/>
              <a:gd name="connsiteY192" fmla="*/ 2078874 h 2323145"/>
              <a:gd name="connsiteX193" fmla="*/ 2657742 w 11269336"/>
              <a:gd name="connsiteY193" fmla="*/ 2070179 h 2323145"/>
              <a:gd name="connsiteX194" fmla="*/ 2559549 w 11269336"/>
              <a:gd name="connsiteY194" fmla="*/ 2057873 h 2323145"/>
              <a:gd name="connsiteX195" fmla="*/ 2512054 w 11269336"/>
              <a:gd name="connsiteY195" fmla="*/ 2031671 h 2323145"/>
              <a:gd name="connsiteX196" fmla="*/ 2506437 w 11269336"/>
              <a:gd name="connsiteY196" fmla="*/ 2030918 h 2323145"/>
              <a:gd name="connsiteX197" fmla="*/ 2491752 w 11269336"/>
              <a:gd name="connsiteY197" fmla="*/ 2033906 h 2323145"/>
              <a:gd name="connsiteX198" fmla="*/ 2486338 w 11269336"/>
              <a:gd name="connsiteY198" fmla="*/ 2035862 h 2323145"/>
              <a:gd name="connsiteX199" fmla="*/ 2478186 w 11269336"/>
              <a:gd name="connsiteY199" fmla="*/ 2036953 h 2323145"/>
              <a:gd name="connsiteX200" fmla="*/ 2477950 w 11269336"/>
              <a:gd name="connsiteY200" fmla="*/ 2036715 h 2323145"/>
              <a:gd name="connsiteX201" fmla="*/ 2470381 w 11269336"/>
              <a:gd name="connsiteY201" fmla="*/ 2038256 h 2323145"/>
              <a:gd name="connsiteX202" fmla="*/ 2433781 w 11269336"/>
              <a:gd name="connsiteY202" fmla="*/ 2049140 h 2323145"/>
              <a:gd name="connsiteX203" fmla="*/ 2381172 w 11269336"/>
              <a:gd name="connsiteY203" fmla="*/ 2030645 h 2323145"/>
              <a:gd name="connsiteX204" fmla="*/ 2360198 w 11269336"/>
              <a:gd name="connsiteY204" fmla="*/ 2029059 h 2323145"/>
              <a:gd name="connsiteX205" fmla="*/ 2348815 w 11269336"/>
              <a:gd name="connsiteY205" fmla="*/ 2026798 h 2323145"/>
              <a:gd name="connsiteX206" fmla="*/ 2347988 w 11269336"/>
              <a:gd name="connsiteY206" fmla="*/ 2025745 h 2323145"/>
              <a:gd name="connsiteX207" fmla="*/ 2312920 w 11269336"/>
              <a:gd name="connsiteY207" fmla="*/ 2036311 h 2323145"/>
              <a:gd name="connsiteX208" fmla="*/ 2307986 w 11269336"/>
              <a:gd name="connsiteY208" fmla="*/ 2035583 h 2323145"/>
              <a:gd name="connsiteX209" fmla="*/ 2285481 w 11269336"/>
              <a:gd name="connsiteY209" fmla="*/ 2045197 h 2323145"/>
              <a:gd name="connsiteX210" fmla="*/ 2273666 w 11269336"/>
              <a:gd name="connsiteY210" fmla="*/ 2048710 h 2323145"/>
              <a:gd name="connsiteX211" fmla="*/ 2270719 w 11269336"/>
              <a:gd name="connsiteY211" fmla="*/ 2052702 h 2323145"/>
              <a:gd name="connsiteX212" fmla="*/ 2253080 w 11269336"/>
              <a:gd name="connsiteY212" fmla="*/ 2056363 h 2323145"/>
              <a:gd name="connsiteX213" fmla="*/ 2250906 w 11269336"/>
              <a:gd name="connsiteY213" fmla="*/ 2055654 h 2323145"/>
              <a:gd name="connsiteX214" fmla="*/ 2236905 w 11269336"/>
              <a:gd name="connsiteY214" fmla="*/ 2062882 h 2323145"/>
              <a:gd name="connsiteX215" fmla="*/ 2225830 w 11269336"/>
              <a:gd name="connsiteY215" fmla="*/ 2074027 h 2323145"/>
              <a:gd name="connsiteX216" fmla="*/ 2073776 w 11269336"/>
              <a:gd name="connsiteY216" fmla="*/ 2089244 h 2323145"/>
              <a:gd name="connsiteX217" fmla="*/ 1948256 w 11269336"/>
              <a:gd name="connsiteY217" fmla="*/ 2146616 h 2323145"/>
              <a:gd name="connsiteX218" fmla="*/ 1865582 w 11269336"/>
              <a:gd name="connsiteY218" fmla="*/ 2153738 h 2323145"/>
              <a:gd name="connsiteX219" fmla="*/ 1835210 w 11269336"/>
              <a:gd name="connsiteY219" fmla="*/ 2134244 h 2323145"/>
              <a:gd name="connsiteX220" fmla="*/ 1632661 w 11269336"/>
              <a:gd name="connsiteY220" fmla="*/ 2173882 h 2323145"/>
              <a:gd name="connsiteX221" fmla="*/ 1579590 w 11269336"/>
              <a:gd name="connsiteY221" fmla="*/ 2173680 h 2323145"/>
              <a:gd name="connsiteX222" fmla="*/ 1535601 w 11269336"/>
              <a:gd name="connsiteY222" fmla="*/ 2194590 h 2323145"/>
              <a:gd name="connsiteX223" fmla="*/ 1515594 w 11269336"/>
              <a:gd name="connsiteY223" fmla="*/ 2189622 h 2323145"/>
              <a:gd name="connsiteX224" fmla="*/ 1512113 w 11269336"/>
              <a:gd name="connsiteY224" fmla="*/ 2188534 h 2323145"/>
              <a:gd name="connsiteX225" fmla="*/ 1498838 w 11269336"/>
              <a:gd name="connsiteY225" fmla="*/ 2189213 h 2323145"/>
              <a:gd name="connsiteX226" fmla="*/ 1494279 w 11269336"/>
              <a:gd name="connsiteY226" fmla="*/ 2183112 h 2323145"/>
              <a:gd name="connsiteX227" fmla="*/ 1473714 w 11269336"/>
              <a:gd name="connsiteY227" fmla="*/ 2179625 h 2323145"/>
              <a:gd name="connsiteX228" fmla="*/ 1449503 w 11269336"/>
              <a:gd name="connsiteY228" fmla="*/ 2182633 h 2323145"/>
              <a:gd name="connsiteX229" fmla="*/ 1266687 w 11269336"/>
              <a:gd name="connsiteY229" fmla="*/ 2212688 h 2323145"/>
              <a:gd name="connsiteX230" fmla="*/ 1239614 w 11269336"/>
              <a:gd name="connsiteY230" fmla="*/ 2209727 h 2323145"/>
              <a:gd name="connsiteX231" fmla="*/ 1202436 w 11269336"/>
              <a:gd name="connsiteY231" fmla="*/ 2209817 h 2323145"/>
              <a:gd name="connsiteX232" fmla="*/ 1136097 w 11269336"/>
              <a:gd name="connsiteY232" fmla="*/ 2205112 h 2323145"/>
              <a:gd name="connsiteX233" fmla="*/ 988232 w 11269336"/>
              <a:gd name="connsiteY233" fmla="*/ 2235635 h 2323145"/>
              <a:gd name="connsiteX234" fmla="*/ 981959 w 11269336"/>
              <a:gd name="connsiteY234" fmla="*/ 2231607 h 2323145"/>
              <a:gd name="connsiteX235" fmla="*/ 938600 w 11269336"/>
              <a:gd name="connsiteY235" fmla="*/ 2238113 h 2323145"/>
              <a:gd name="connsiteX236" fmla="*/ 791788 w 11269336"/>
              <a:gd name="connsiteY236" fmla="*/ 2293224 h 2323145"/>
              <a:gd name="connsiteX237" fmla="*/ 706914 w 11269336"/>
              <a:gd name="connsiteY237" fmla="*/ 2305046 h 2323145"/>
              <a:gd name="connsiteX238" fmla="*/ 675971 w 11269336"/>
              <a:gd name="connsiteY238" fmla="*/ 2304030 h 2323145"/>
              <a:gd name="connsiteX239" fmla="*/ 624180 w 11269336"/>
              <a:gd name="connsiteY239" fmla="*/ 2302650 h 2323145"/>
              <a:gd name="connsiteX240" fmla="*/ 583453 w 11269336"/>
              <a:gd name="connsiteY240" fmla="*/ 2288788 h 2323145"/>
              <a:gd name="connsiteX241" fmla="*/ 540946 w 11269336"/>
              <a:gd name="connsiteY241" fmla="*/ 2292721 h 2323145"/>
              <a:gd name="connsiteX242" fmla="*/ 533680 w 11269336"/>
              <a:gd name="connsiteY242" fmla="*/ 2310233 h 2323145"/>
              <a:gd name="connsiteX243" fmla="*/ 487366 w 11269336"/>
              <a:gd name="connsiteY243" fmla="*/ 2309053 h 2323145"/>
              <a:gd name="connsiteX244" fmla="*/ 416820 w 11269336"/>
              <a:gd name="connsiteY244" fmla="*/ 2305443 h 2323145"/>
              <a:gd name="connsiteX245" fmla="*/ 376805 w 11269336"/>
              <a:gd name="connsiteY245" fmla="*/ 2307647 h 2323145"/>
              <a:gd name="connsiteX246" fmla="*/ 266777 w 11269336"/>
              <a:gd name="connsiteY246" fmla="*/ 2309012 h 2323145"/>
              <a:gd name="connsiteX247" fmla="*/ 156013 w 11269336"/>
              <a:gd name="connsiteY247" fmla="*/ 2306832 h 2323145"/>
              <a:gd name="connsiteX248" fmla="*/ 87258 w 11269336"/>
              <a:gd name="connsiteY248" fmla="*/ 2285511 h 2323145"/>
              <a:gd name="connsiteX249" fmla="*/ 23798 w 11269336"/>
              <a:gd name="connsiteY249" fmla="*/ 2281822 h 2323145"/>
              <a:gd name="connsiteX250" fmla="*/ 0 w 11269336"/>
              <a:gd name="connsiteY250" fmla="*/ 2285369 h 2323145"/>
              <a:gd name="connsiteX251" fmla="*/ 0 w 11269336"/>
              <a:gd name="connsiteY251" fmla="*/ 0 h 232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11269336" h="2323145">
                <a:moveTo>
                  <a:pt x="0" y="0"/>
                </a:moveTo>
                <a:lnTo>
                  <a:pt x="11269336" y="0"/>
                </a:lnTo>
                <a:lnTo>
                  <a:pt x="11268645" y="511"/>
                </a:lnTo>
                <a:cubicBezTo>
                  <a:pt x="11257520" y="14091"/>
                  <a:pt x="11248967" y="32073"/>
                  <a:pt x="11230739" y="37096"/>
                </a:cubicBezTo>
                <a:cubicBezTo>
                  <a:pt x="11194283" y="47141"/>
                  <a:pt x="11124351" y="55013"/>
                  <a:pt x="11082485" y="78590"/>
                </a:cubicBezTo>
                <a:cubicBezTo>
                  <a:pt x="11064655" y="69818"/>
                  <a:pt x="11049588" y="97621"/>
                  <a:pt x="11031776" y="79197"/>
                </a:cubicBezTo>
                <a:cubicBezTo>
                  <a:pt x="11016683" y="85023"/>
                  <a:pt x="11009945" y="92832"/>
                  <a:pt x="10995894" y="83459"/>
                </a:cubicBezTo>
                <a:cubicBezTo>
                  <a:pt x="10971843" y="134740"/>
                  <a:pt x="10888992" y="106042"/>
                  <a:pt x="10861177" y="147419"/>
                </a:cubicBezTo>
                <a:cubicBezTo>
                  <a:pt x="10850370" y="129415"/>
                  <a:pt x="10807086" y="138624"/>
                  <a:pt x="10782732" y="135645"/>
                </a:cubicBezTo>
                <a:cubicBezTo>
                  <a:pt x="10869014" y="196205"/>
                  <a:pt x="10693356" y="147304"/>
                  <a:pt x="10660773" y="179312"/>
                </a:cubicBezTo>
                <a:cubicBezTo>
                  <a:pt x="10667385" y="121467"/>
                  <a:pt x="10595265" y="182241"/>
                  <a:pt x="10564442" y="160738"/>
                </a:cubicBezTo>
                <a:cubicBezTo>
                  <a:pt x="10544419" y="190949"/>
                  <a:pt x="10518436" y="167191"/>
                  <a:pt x="10490200" y="183533"/>
                </a:cubicBezTo>
                <a:cubicBezTo>
                  <a:pt x="10423905" y="202688"/>
                  <a:pt x="10362764" y="244779"/>
                  <a:pt x="10271351" y="243104"/>
                </a:cubicBezTo>
                <a:cubicBezTo>
                  <a:pt x="10247818" y="329775"/>
                  <a:pt x="10135674" y="303068"/>
                  <a:pt x="10061033" y="364937"/>
                </a:cubicBezTo>
                <a:cubicBezTo>
                  <a:pt x="10014289" y="383940"/>
                  <a:pt x="9930032" y="360289"/>
                  <a:pt x="9921770" y="406154"/>
                </a:cubicBezTo>
                <a:cubicBezTo>
                  <a:pt x="9894276" y="384665"/>
                  <a:pt x="9881945" y="430851"/>
                  <a:pt x="9858388" y="439489"/>
                </a:cubicBezTo>
                <a:cubicBezTo>
                  <a:pt x="9835642" y="426888"/>
                  <a:pt x="9828901" y="443125"/>
                  <a:pt x="9811914" y="449865"/>
                </a:cubicBezTo>
                <a:cubicBezTo>
                  <a:pt x="9801869" y="441287"/>
                  <a:pt x="9787055" y="444835"/>
                  <a:pt x="9784394" y="457816"/>
                </a:cubicBezTo>
                <a:cubicBezTo>
                  <a:pt x="9797169" y="483924"/>
                  <a:pt x="9656844" y="450179"/>
                  <a:pt x="9656836" y="469967"/>
                </a:cubicBezTo>
                <a:cubicBezTo>
                  <a:pt x="9589537" y="485301"/>
                  <a:pt x="9662097" y="527310"/>
                  <a:pt x="9561575" y="559978"/>
                </a:cubicBezTo>
                <a:cubicBezTo>
                  <a:pt x="9479149" y="599104"/>
                  <a:pt x="9215234" y="670585"/>
                  <a:pt x="9162278" y="704724"/>
                </a:cubicBezTo>
                <a:cubicBezTo>
                  <a:pt x="9173017" y="730567"/>
                  <a:pt x="9063215" y="727685"/>
                  <a:pt x="9062863" y="754656"/>
                </a:cubicBezTo>
                <a:cubicBezTo>
                  <a:pt x="9021608" y="774940"/>
                  <a:pt x="8924639" y="816390"/>
                  <a:pt x="8914746" y="826428"/>
                </a:cubicBezTo>
                <a:lnTo>
                  <a:pt x="8917778" y="835198"/>
                </a:lnTo>
                <a:lnTo>
                  <a:pt x="8905560" y="838358"/>
                </a:lnTo>
                <a:lnTo>
                  <a:pt x="8897564" y="834287"/>
                </a:lnTo>
                <a:lnTo>
                  <a:pt x="8878040" y="844150"/>
                </a:lnTo>
                <a:cubicBezTo>
                  <a:pt x="8861112" y="848992"/>
                  <a:pt x="8812843" y="856499"/>
                  <a:pt x="8795998" y="863337"/>
                </a:cubicBezTo>
                <a:cubicBezTo>
                  <a:pt x="8792888" y="873975"/>
                  <a:pt x="8786153" y="880792"/>
                  <a:pt x="8776970" y="885177"/>
                </a:cubicBezTo>
                <a:lnTo>
                  <a:pt x="8755719" y="889754"/>
                </a:lnTo>
                <a:lnTo>
                  <a:pt x="8743257" y="904723"/>
                </a:lnTo>
                <a:cubicBezTo>
                  <a:pt x="8737642" y="908108"/>
                  <a:pt x="8730651" y="908759"/>
                  <a:pt x="8721366" y="904711"/>
                </a:cubicBezTo>
                <a:cubicBezTo>
                  <a:pt x="8711895" y="915873"/>
                  <a:pt x="8676250" y="900745"/>
                  <a:pt x="8678353" y="926318"/>
                </a:cubicBezTo>
                <a:cubicBezTo>
                  <a:pt x="8658506" y="928813"/>
                  <a:pt x="8647569" y="933735"/>
                  <a:pt x="8636849" y="937900"/>
                </a:cubicBezTo>
                <a:lnTo>
                  <a:pt x="8620213" y="943068"/>
                </a:lnTo>
                <a:lnTo>
                  <a:pt x="8612581" y="952695"/>
                </a:lnTo>
                <a:cubicBezTo>
                  <a:pt x="8605836" y="959769"/>
                  <a:pt x="8598255" y="964412"/>
                  <a:pt x="8589038" y="963892"/>
                </a:cubicBezTo>
                <a:lnTo>
                  <a:pt x="8579950" y="960899"/>
                </a:lnTo>
                <a:cubicBezTo>
                  <a:pt x="8579740" y="962476"/>
                  <a:pt x="8579529" y="964053"/>
                  <a:pt x="8579319" y="965630"/>
                </a:cubicBezTo>
                <a:cubicBezTo>
                  <a:pt x="8579138" y="972972"/>
                  <a:pt x="8576531" y="980010"/>
                  <a:pt x="8547429" y="984506"/>
                </a:cubicBezTo>
                <a:cubicBezTo>
                  <a:pt x="8529238" y="1001725"/>
                  <a:pt x="8505565" y="1015840"/>
                  <a:pt x="8478704" y="1025490"/>
                </a:cubicBezTo>
                <a:cubicBezTo>
                  <a:pt x="8473109" y="1019545"/>
                  <a:pt x="8465819" y="1032194"/>
                  <a:pt x="8461421" y="1035512"/>
                </a:cubicBezTo>
                <a:cubicBezTo>
                  <a:pt x="8459739" y="1031087"/>
                  <a:pt x="8447663" y="1032074"/>
                  <a:pt x="8445003" y="1036851"/>
                </a:cubicBezTo>
                <a:cubicBezTo>
                  <a:pt x="8366593" y="1075951"/>
                  <a:pt x="8398773" y="1021402"/>
                  <a:pt x="8357350" y="1060213"/>
                </a:cubicBezTo>
                <a:cubicBezTo>
                  <a:pt x="8349366" y="1063843"/>
                  <a:pt x="8342208" y="1063367"/>
                  <a:pt x="8335565" y="1061151"/>
                </a:cubicBezTo>
                <a:lnTo>
                  <a:pt x="8325267" y="1055919"/>
                </a:lnTo>
                <a:lnTo>
                  <a:pt x="8293586" y="1076144"/>
                </a:lnTo>
                <a:cubicBezTo>
                  <a:pt x="8277595" y="1084193"/>
                  <a:pt x="8260401" y="1090863"/>
                  <a:pt x="8242405" y="1095960"/>
                </a:cubicBezTo>
                <a:cubicBezTo>
                  <a:pt x="8226373" y="1101227"/>
                  <a:pt x="8224213" y="1102052"/>
                  <a:pt x="8197391" y="1107746"/>
                </a:cubicBezTo>
                <a:cubicBezTo>
                  <a:pt x="8090266" y="1152133"/>
                  <a:pt x="8141491" y="1082372"/>
                  <a:pt x="8081474" y="1130125"/>
                </a:cubicBezTo>
                <a:cubicBezTo>
                  <a:pt x="8070634" y="1134173"/>
                  <a:pt x="8061619" y="1132810"/>
                  <a:pt x="8053585" y="1129169"/>
                </a:cubicBezTo>
                <a:lnTo>
                  <a:pt x="8038422" y="1119092"/>
                </a:lnTo>
                <a:lnTo>
                  <a:pt x="8029450" y="1125592"/>
                </a:lnTo>
                <a:cubicBezTo>
                  <a:pt x="7992226" y="1133484"/>
                  <a:pt x="7978616" y="1122765"/>
                  <a:pt x="7959552" y="1140188"/>
                </a:cubicBezTo>
                <a:cubicBezTo>
                  <a:pt x="7922008" y="1119572"/>
                  <a:pt x="7937737" y="1141786"/>
                  <a:pt x="7914188" y="1150862"/>
                </a:cubicBezTo>
                <a:cubicBezTo>
                  <a:pt x="7896037" y="1160155"/>
                  <a:pt x="7933463" y="1163411"/>
                  <a:pt x="7914918" y="1168758"/>
                </a:cubicBezTo>
                <a:cubicBezTo>
                  <a:pt x="7893102" y="1165887"/>
                  <a:pt x="7898453" y="1187420"/>
                  <a:pt x="7875510" y="1183153"/>
                </a:cubicBezTo>
                <a:cubicBezTo>
                  <a:pt x="7877354" y="1165743"/>
                  <a:pt x="7834286" y="1194789"/>
                  <a:pt x="7829932" y="1180782"/>
                </a:cubicBezTo>
                <a:cubicBezTo>
                  <a:pt x="7816047" y="1204874"/>
                  <a:pt x="7801901" y="1181513"/>
                  <a:pt x="7779182" y="1192665"/>
                </a:cubicBezTo>
                <a:cubicBezTo>
                  <a:pt x="7769446" y="1202686"/>
                  <a:pt x="7761564" y="1205661"/>
                  <a:pt x="7748774" y="1199586"/>
                </a:cubicBezTo>
                <a:cubicBezTo>
                  <a:pt x="7704339" y="1247771"/>
                  <a:pt x="7717626" y="1207638"/>
                  <a:pt x="7671846" y="1231966"/>
                </a:cubicBezTo>
                <a:cubicBezTo>
                  <a:pt x="7632956" y="1255682"/>
                  <a:pt x="7587383" y="1275180"/>
                  <a:pt x="7554146" y="1319748"/>
                </a:cubicBezTo>
                <a:cubicBezTo>
                  <a:pt x="7548775" y="1331557"/>
                  <a:pt x="7531272" y="1339155"/>
                  <a:pt x="7515052" y="1336718"/>
                </a:cubicBezTo>
                <a:cubicBezTo>
                  <a:pt x="7512260" y="1336298"/>
                  <a:pt x="7509613" y="1335590"/>
                  <a:pt x="7507193" y="1334617"/>
                </a:cubicBezTo>
                <a:cubicBezTo>
                  <a:pt x="7488273" y="1365207"/>
                  <a:pt x="7468925" y="1356298"/>
                  <a:pt x="7461694" y="1375866"/>
                </a:cubicBezTo>
                <a:cubicBezTo>
                  <a:pt x="7422434" y="1391917"/>
                  <a:pt x="7384603" y="1382819"/>
                  <a:pt x="7377571" y="1400128"/>
                </a:cubicBezTo>
                <a:cubicBezTo>
                  <a:pt x="7356236" y="1403926"/>
                  <a:pt x="7322509" y="1393138"/>
                  <a:pt x="7311261" y="1412652"/>
                </a:cubicBezTo>
                <a:cubicBezTo>
                  <a:pt x="7305349" y="1400071"/>
                  <a:pt x="7289966" y="1428039"/>
                  <a:pt x="7275307" y="1422171"/>
                </a:cubicBezTo>
                <a:cubicBezTo>
                  <a:pt x="7264529" y="1416601"/>
                  <a:pt x="7257348" y="1423786"/>
                  <a:pt x="7247783" y="1426330"/>
                </a:cubicBezTo>
                <a:cubicBezTo>
                  <a:pt x="7233839" y="1423056"/>
                  <a:pt x="7194363" y="1442037"/>
                  <a:pt x="7185047" y="1451812"/>
                </a:cubicBezTo>
                <a:cubicBezTo>
                  <a:pt x="7164447" y="1483396"/>
                  <a:pt x="7101577" y="1475742"/>
                  <a:pt x="7084117" y="1500281"/>
                </a:cubicBezTo>
                <a:cubicBezTo>
                  <a:pt x="7076899" y="1504821"/>
                  <a:pt x="7069494" y="1507565"/>
                  <a:pt x="7062011" y="1509183"/>
                </a:cubicBezTo>
                <a:lnTo>
                  <a:pt x="7040555" y="1511207"/>
                </a:lnTo>
                <a:lnTo>
                  <a:pt x="7033438" y="1506772"/>
                </a:lnTo>
                <a:lnTo>
                  <a:pt x="7020886" y="1510764"/>
                </a:lnTo>
                <a:lnTo>
                  <a:pt x="7017033" y="1510650"/>
                </a:lnTo>
                <a:lnTo>
                  <a:pt x="6995460" y="1511173"/>
                </a:lnTo>
                <a:cubicBezTo>
                  <a:pt x="7010208" y="1537643"/>
                  <a:pt x="6938512" y="1522467"/>
                  <a:pt x="6962144" y="1541508"/>
                </a:cubicBezTo>
                <a:cubicBezTo>
                  <a:pt x="6926351" y="1550586"/>
                  <a:pt x="6958236" y="1566326"/>
                  <a:pt x="6910674" y="1554793"/>
                </a:cubicBezTo>
                <a:cubicBezTo>
                  <a:pt x="6859225" y="1589274"/>
                  <a:pt x="6769015" y="1598548"/>
                  <a:pt x="6732152" y="1642538"/>
                </a:cubicBezTo>
                <a:cubicBezTo>
                  <a:pt x="6734901" y="1628031"/>
                  <a:pt x="6709146" y="1622413"/>
                  <a:pt x="6694106" y="1632377"/>
                </a:cubicBezTo>
                <a:cubicBezTo>
                  <a:pt x="6702628" y="1575914"/>
                  <a:pt x="6638899" y="1692862"/>
                  <a:pt x="6617223" y="1659889"/>
                </a:cubicBezTo>
                <a:cubicBezTo>
                  <a:pt x="6623246" y="1693349"/>
                  <a:pt x="6561228" y="1764690"/>
                  <a:pt x="6521138" y="1744340"/>
                </a:cubicBezTo>
                <a:cubicBezTo>
                  <a:pt x="6469831" y="1761656"/>
                  <a:pt x="6438109" y="1796731"/>
                  <a:pt x="6380677" y="1796883"/>
                </a:cubicBezTo>
                <a:cubicBezTo>
                  <a:pt x="6379865" y="1801686"/>
                  <a:pt x="6377810" y="1805986"/>
                  <a:pt x="6374897" y="1809910"/>
                </a:cubicBezTo>
                <a:lnTo>
                  <a:pt x="6364545" y="1820090"/>
                </a:lnTo>
                <a:lnTo>
                  <a:pt x="6362126" y="1819991"/>
                </a:lnTo>
                <a:cubicBezTo>
                  <a:pt x="6353055" y="1821720"/>
                  <a:pt x="6348796" y="1824537"/>
                  <a:pt x="6346673" y="1827824"/>
                </a:cubicBezTo>
                <a:lnTo>
                  <a:pt x="6345588" y="1832232"/>
                </a:lnTo>
                <a:lnTo>
                  <a:pt x="6335708" y="1838451"/>
                </a:lnTo>
                <a:lnTo>
                  <a:pt x="6318182" y="1852975"/>
                </a:lnTo>
                <a:lnTo>
                  <a:pt x="6313084" y="1853561"/>
                </a:lnTo>
                <a:lnTo>
                  <a:pt x="6283816" y="1872148"/>
                </a:lnTo>
                <a:lnTo>
                  <a:pt x="6282550" y="1871392"/>
                </a:lnTo>
                <a:cubicBezTo>
                  <a:pt x="6279041" y="1870121"/>
                  <a:pt x="6275192" y="1869982"/>
                  <a:pt x="6270527" y="1872208"/>
                </a:cubicBezTo>
                <a:cubicBezTo>
                  <a:pt x="6265029" y="1853962"/>
                  <a:pt x="6262790" y="1867903"/>
                  <a:pt x="6249518" y="1876079"/>
                </a:cubicBezTo>
                <a:cubicBezTo>
                  <a:pt x="6238019" y="1849564"/>
                  <a:pt x="6207959" y="1881750"/>
                  <a:pt x="6190386" y="1872478"/>
                </a:cubicBezTo>
                <a:cubicBezTo>
                  <a:pt x="6180893" y="1879083"/>
                  <a:pt x="6170646" y="1885584"/>
                  <a:pt x="6159777" y="1891745"/>
                </a:cubicBezTo>
                <a:lnTo>
                  <a:pt x="6153131" y="1895079"/>
                </a:lnTo>
                <a:lnTo>
                  <a:pt x="6152798" y="1894920"/>
                </a:lnTo>
                <a:cubicBezTo>
                  <a:pt x="6150925" y="1895166"/>
                  <a:pt x="6148578" y="1896082"/>
                  <a:pt x="6145388" y="1897990"/>
                </a:cubicBezTo>
                <a:lnTo>
                  <a:pt x="6141014" y="1901155"/>
                </a:lnTo>
                <a:lnTo>
                  <a:pt x="6128122" y="1907623"/>
                </a:lnTo>
                <a:lnTo>
                  <a:pt x="6122351" y="1908359"/>
                </a:lnTo>
                <a:cubicBezTo>
                  <a:pt x="6099508" y="1905910"/>
                  <a:pt x="6088334" y="1869006"/>
                  <a:pt x="6064750" y="1896394"/>
                </a:cubicBezTo>
                <a:cubicBezTo>
                  <a:pt x="6025977" y="1903785"/>
                  <a:pt x="5997095" y="1889190"/>
                  <a:pt x="5964230" y="1910038"/>
                </a:cubicBezTo>
                <a:cubicBezTo>
                  <a:pt x="5927910" y="1916874"/>
                  <a:pt x="5894873" y="1914928"/>
                  <a:pt x="5865399" y="1926966"/>
                </a:cubicBezTo>
                <a:cubicBezTo>
                  <a:pt x="5851644" y="1923038"/>
                  <a:pt x="5839380" y="1922808"/>
                  <a:pt x="5829951" y="1934755"/>
                </a:cubicBezTo>
                <a:cubicBezTo>
                  <a:pt x="5795498" y="1938369"/>
                  <a:pt x="5784532" y="1926246"/>
                  <a:pt x="5765285" y="1941322"/>
                </a:cubicBezTo>
                <a:cubicBezTo>
                  <a:pt x="5741789" y="1922874"/>
                  <a:pt x="5742385" y="1931607"/>
                  <a:pt x="5734750" y="1939793"/>
                </a:cubicBezTo>
                <a:lnTo>
                  <a:pt x="5733569" y="1940505"/>
                </a:lnTo>
                <a:lnTo>
                  <a:pt x="5730329" y="1937845"/>
                </a:lnTo>
                <a:lnTo>
                  <a:pt x="5724661" y="1937455"/>
                </a:lnTo>
                <a:lnTo>
                  <a:pt x="5710186" y="1941370"/>
                </a:lnTo>
                <a:lnTo>
                  <a:pt x="5704910" y="1943663"/>
                </a:lnTo>
                <a:cubicBezTo>
                  <a:pt x="5701213" y="1944937"/>
                  <a:pt x="5698678" y="1945391"/>
                  <a:pt x="5696836" y="1945271"/>
                </a:cubicBezTo>
                <a:lnTo>
                  <a:pt x="5696583" y="1945050"/>
                </a:lnTo>
                <a:lnTo>
                  <a:pt x="5689123" y="1947067"/>
                </a:lnTo>
                <a:cubicBezTo>
                  <a:pt x="5676655" y="1951072"/>
                  <a:pt x="5664639" y="1955533"/>
                  <a:pt x="5653291" y="1960245"/>
                </a:cubicBezTo>
                <a:cubicBezTo>
                  <a:pt x="5640346" y="1947636"/>
                  <a:pt x="5600180" y="1973739"/>
                  <a:pt x="5599385" y="1945198"/>
                </a:cubicBezTo>
                <a:cubicBezTo>
                  <a:pt x="5583913" y="1950736"/>
                  <a:pt x="5576590" y="1964134"/>
                  <a:pt x="5578300" y="1944963"/>
                </a:cubicBezTo>
                <a:cubicBezTo>
                  <a:pt x="5573104" y="1946266"/>
                  <a:pt x="5569560" y="1945382"/>
                  <a:pt x="5566758" y="1943441"/>
                </a:cubicBezTo>
                <a:lnTo>
                  <a:pt x="5565857" y="1942445"/>
                </a:lnTo>
                <a:lnTo>
                  <a:pt x="5531534" y="1955208"/>
                </a:lnTo>
                <a:lnTo>
                  <a:pt x="5526552" y="1954799"/>
                </a:lnTo>
                <a:lnTo>
                  <a:pt x="5504723" y="1965811"/>
                </a:lnTo>
                <a:lnTo>
                  <a:pt x="5493156" y="1970063"/>
                </a:lnTo>
                <a:lnTo>
                  <a:pt x="5490486" y="1974227"/>
                </a:lnTo>
                <a:cubicBezTo>
                  <a:pt x="5487271" y="1977077"/>
                  <a:pt x="5482233" y="1979045"/>
                  <a:pt x="5473107" y="1979001"/>
                </a:cubicBezTo>
                <a:lnTo>
                  <a:pt x="5470885" y="1978432"/>
                </a:lnTo>
                <a:lnTo>
                  <a:pt x="5457393" y="1986525"/>
                </a:lnTo>
                <a:cubicBezTo>
                  <a:pt x="5453194" y="1989853"/>
                  <a:pt x="5449663" y="1993721"/>
                  <a:pt x="5447102" y="1998329"/>
                </a:cubicBezTo>
                <a:cubicBezTo>
                  <a:pt x="5386283" y="2017364"/>
                  <a:pt x="5223545" y="2015483"/>
                  <a:pt x="5159151" y="2029640"/>
                </a:cubicBezTo>
                <a:cubicBezTo>
                  <a:pt x="5141359" y="2036610"/>
                  <a:pt x="5090827" y="2076822"/>
                  <a:pt x="5098838" y="2062961"/>
                </a:cubicBezTo>
                <a:cubicBezTo>
                  <a:pt x="5047883" y="2099457"/>
                  <a:pt x="4922007" y="2111466"/>
                  <a:pt x="4860988" y="2135698"/>
                </a:cubicBezTo>
                <a:cubicBezTo>
                  <a:pt x="4805413" y="2152292"/>
                  <a:pt x="4784714" y="2158665"/>
                  <a:pt x="4765388" y="2162525"/>
                </a:cubicBezTo>
                <a:cubicBezTo>
                  <a:pt x="4758560" y="2161978"/>
                  <a:pt x="4751823" y="2160531"/>
                  <a:pt x="4745033" y="2158859"/>
                </a:cubicBezTo>
                <a:lnTo>
                  <a:pt x="4741475" y="2157998"/>
                </a:lnTo>
                <a:lnTo>
                  <a:pt x="4728247" y="2159526"/>
                </a:lnTo>
                <a:lnTo>
                  <a:pt x="4723263" y="2153742"/>
                </a:lnTo>
                <a:lnTo>
                  <a:pt x="4593061" y="2171597"/>
                </a:lnTo>
                <a:lnTo>
                  <a:pt x="4405765" y="2199902"/>
                </a:lnTo>
                <a:cubicBezTo>
                  <a:pt x="4403942" y="2198353"/>
                  <a:pt x="4402457" y="2196614"/>
                  <a:pt x="4401354" y="2194745"/>
                </a:cubicBezTo>
                <a:lnTo>
                  <a:pt x="4366646" y="2198564"/>
                </a:lnTo>
                <a:lnTo>
                  <a:pt x="4354009" y="2204984"/>
                </a:lnTo>
                <a:lnTo>
                  <a:pt x="4348284" y="2205270"/>
                </a:lnTo>
                <a:lnTo>
                  <a:pt x="4333906" y="2205251"/>
                </a:lnTo>
                <a:cubicBezTo>
                  <a:pt x="4326429" y="2204713"/>
                  <a:pt x="4318024" y="2203940"/>
                  <a:pt x="4308819" y="2203822"/>
                </a:cubicBezTo>
                <a:lnTo>
                  <a:pt x="4301210" y="2204456"/>
                </a:lnTo>
                <a:lnTo>
                  <a:pt x="4283095" y="2198177"/>
                </a:lnTo>
                <a:cubicBezTo>
                  <a:pt x="4269863" y="2193337"/>
                  <a:pt x="4259612" y="2190345"/>
                  <a:pt x="4250119" y="2196342"/>
                </a:cubicBezTo>
                <a:cubicBezTo>
                  <a:pt x="4230702" y="2190559"/>
                  <a:pt x="4213171" y="2166890"/>
                  <a:pt x="4189203" y="2178994"/>
                </a:cubicBezTo>
                <a:cubicBezTo>
                  <a:pt x="4194512" y="2165594"/>
                  <a:pt x="4160734" y="2183257"/>
                  <a:pt x="4154035" y="2171950"/>
                </a:cubicBezTo>
                <a:cubicBezTo>
                  <a:pt x="4150098" y="2162547"/>
                  <a:pt x="4138934" y="2165714"/>
                  <a:pt x="4129569" y="2163850"/>
                </a:cubicBezTo>
                <a:cubicBezTo>
                  <a:pt x="4121391" y="2155090"/>
                  <a:pt x="4076089" y="2154737"/>
                  <a:pt x="4061250" y="2159236"/>
                </a:cubicBezTo>
                <a:cubicBezTo>
                  <a:pt x="4020618" y="2177811"/>
                  <a:pt x="3978175" y="2144465"/>
                  <a:pt x="3945480" y="2158279"/>
                </a:cubicBezTo>
                <a:cubicBezTo>
                  <a:pt x="3936362" y="2159139"/>
                  <a:pt x="3928502" y="2158369"/>
                  <a:pt x="3921468" y="2156588"/>
                </a:cubicBezTo>
                <a:lnTo>
                  <a:pt x="3903348" y="2149220"/>
                </a:lnTo>
                <a:lnTo>
                  <a:pt x="3901342" y="2142355"/>
                </a:lnTo>
                <a:lnTo>
                  <a:pt x="3888539" y="2140476"/>
                </a:lnTo>
                <a:lnTo>
                  <a:pt x="3885662" y="2138740"/>
                </a:lnTo>
                <a:cubicBezTo>
                  <a:pt x="3880178" y="2135398"/>
                  <a:pt x="3874645" y="2132286"/>
                  <a:pt x="3868627" y="2130023"/>
                </a:cubicBezTo>
                <a:cubicBezTo>
                  <a:pt x="3859240" y="2159198"/>
                  <a:pt x="3815892" y="2115590"/>
                  <a:pt x="3819177" y="2142111"/>
                </a:cubicBezTo>
                <a:cubicBezTo>
                  <a:pt x="3784478" y="2134756"/>
                  <a:pt x="3796708" y="2161930"/>
                  <a:pt x="3769100" y="2131731"/>
                </a:cubicBezTo>
                <a:cubicBezTo>
                  <a:pt x="3702423" y="2139704"/>
                  <a:pt x="3625642" y="2109386"/>
                  <a:pt x="3562752" y="2131785"/>
                </a:cubicBezTo>
                <a:cubicBezTo>
                  <a:pt x="3576244" y="2120400"/>
                  <a:pt x="3560801" y="2104591"/>
                  <a:pt x="3541402" y="2106821"/>
                </a:cubicBezTo>
                <a:cubicBezTo>
                  <a:pt x="3592232" y="2061584"/>
                  <a:pt x="3356194" y="2115384"/>
                  <a:pt x="3365341" y="2077638"/>
                </a:cubicBezTo>
                <a:cubicBezTo>
                  <a:pt x="3303594" y="2079161"/>
                  <a:pt x="3221644" y="2111487"/>
                  <a:pt x="3170922" y="2115957"/>
                </a:cubicBezTo>
                <a:cubicBezTo>
                  <a:pt x="3166532" y="2119769"/>
                  <a:pt x="3161579" y="2122617"/>
                  <a:pt x="3156256" y="2124773"/>
                </a:cubicBezTo>
                <a:lnTo>
                  <a:pt x="3140298" y="2129182"/>
                </a:lnTo>
                <a:lnTo>
                  <a:pt x="3138514" y="2128069"/>
                </a:lnTo>
                <a:cubicBezTo>
                  <a:pt x="3130169" y="2125710"/>
                  <a:pt x="3124679" y="2126336"/>
                  <a:pt x="3120467" y="2128281"/>
                </a:cubicBezTo>
                <a:lnTo>
                  <a:pt x="3116175" y="2131633"/>
                </a:lnTo>
                <a:lnTo>
                  <a:pt x="3103685" y="2132814"/>
                </a:lnTo>
                <a:lnTo>
                  <a:pt x="3078794" y="2137935"/>
                </a:lnTo>
                <a:lnTo>
                  <a:pt x="3074407" y="2136274"/>
                </a:lnTo>
                <a:lnTo>
                  <a:pt x="3037285" y="2139919"/>
                </a:lnTo>
                <a:lnTo>
                  <a:pt x="3036901" y="2138726"/>
                </a:lnTo>
                <a:cubicBezTo>
                  <a:pt x="3035193" y="2136135"/>
                  <a:pt x="3032337" y="2134379"/>
                  <a:pt x="3026996" y="2134322"/>
                </a:cubicBezTo>
                <a:cubicBezTo>
                  <a:pt x="3037063" y="2116196"/>
                  <a:pt x="3024412" y="2127308"/>
                  <a:pt x="3007772" y="2128742"/>
                </a:cubicBezTo>
                <a:cubicBezTo>
                  <a:pt x="3019697" y="2100910"/>
                  <a:pt x="2971305" y="2115987"/>
                  <a:pt x="2965030" y="2100494"/>
                </a:cubicBezTo>
                <a:cubicBezTo>
                  <a:pt x="2952539" y="2102174"/>
                  <a:pt x="2939545" y="2103445"/>
                  <a:pt x="2926342" y="2104155"/>
                </a:cubicBezTo>
                <a:lnTo>
                  <a:pt x="2918608" y="2104215"/>
                </a:lnTo>
                <a:cubicBezTo>
                  <a:pt x="2918564" y="2104122"/>
                  <a:pt x="2918519" y="2104030"/>
                  <a:pt x="2918475" y="2103937"/>
                </a:cubicBezTo>
                <a:cubicBezTo>
                  <a:pt x="2916840" y="2103354"/>
                  <a:pt x="2914314" y="2103149"/>
                  <a:pt x="2910360" y="2103444"/>
                </a:cubicBezTo>
                <a:lnTo>
                  <a:pt x="2904507" y="2104326"/>
                </a:lnTo>
                <a:lnTo>
                  <a:pt x="2889503" y="2104443"/>
                </a:lnTo>
                <a:lnTo>
                  <a:pt x="2884480" y="2102626"/>
                </a:lnTo>
                <a:lnTo>
                  <a:pt x="2882689" y="2099228"/>
                </a:lnTo>
                <a:lnTo>
                  <a:pt x="2881291" y="2099618"/>
                </a:lnTo>
                <a:cubicBezTo>
                  <a:pt x="2870663" y="2105606"/>
                  <a:pt x="2867338" y="2114210"/>
                  <a:pt x="2853979" y="2090388"/>
                </a:cubicBezTo>
                <a:cubicBezTo>
                  <a:pt x="2829652" y="2100099"/>
                  <a:pt x="2824975" y="2085577"/>
                  <a:pt x="2791790" y="2080332"/>
                </a:cubicBezTo>
                <a:cubicBezTo>
                  <a:pt x="2777850" y="2089504"/>
                  <a:pt x="2766709" y="2086170"/>
                  <a:pt x="2755844" y="2078874"/>
                </a:cubicBezTo>
                <a:cubicBezTo>
                  <a:pt x="2723488" y="2083049"/>
                  <a:pt x="2694065" y="2072780"/>
                  <a:pt x="2657742" y="2070179"/>
                </a:cubicBezTo>
                <a:cubicBezTo>
                  <a:pt x="2618372" y="2082020"/>
                  <a:pt x="2598368" y="2060559"/>
                  <a:pt x="2559549" y="2057873"/>
                </a:cubicBezTo>
                <a:cubicBezTo>
                  <a:pt x="2525789" y="2078403"/>
                  <a:pt x="2531908" y="2039838"/>
                  <a:pt x="2512054" y="2031671"/>
                </a:cubicBezTo>
                <a:lnTo>
                  <a:pt x="2506437" y="2030918"/>
                </a:lnTo>
                <a:lnTo>
                  <a:pt x="2491752" y="2033906"/>
                </a:lnTo>
                <a:lnTo>
                  <a:pt x="2486338" y="2035862"/>
                </a:lnTo>
                <a:cubicBezTo>
                  <a:pt x="2482568" y="2036899"/>
                  <a:pt x="2480011" y="2037191"/>
                  <a:pt x="2478186" y="2036953"/>
                </a:cubicBezTo>
                <a:lnTo>
                  <a:pt x="2477950" y="2036715"/>
                </a:lnTo>
                <a:lnTo>
                  <a:pt x="2470381" y="2038256"/>
                </a:lnTo>
                <a:cubicBezTo>
                  <a:pt x="2457686" y="2041461"/>
                  <a:pt x="2445410" y="2045155"/>
                  <a:pt x="2433781" y="2049140"/>
                </a:cubicBezTo>
                <a:cubicBezTo>
                  <a:pt x="2421781" y="2035703"/>
                  <a:pt x="2379959" y="2059234"/>
                  <a:pt x="2381172" y="2030645"/>
                </a:cubicBezTo>
                <a:cubicBezTo>
                  <a:pt x="2365380" y="2035192"/>
                  <a:pt x="2357148" y="2048120"/>
                  <a:pt x="2360198" y="2029059"/>
                </a:cubicBezTo>
                <a:cubicBezTo>
                  <a:pt x="2354933" y="2030031"/>
                  <a:pt x="2351467" y="2028919"/>
                  <a:pt x="2348815" y="2026798"/>
                </a:cubicBezTo>
                <a:lnTo>
                  <a:pt x="2347988" y="2025745"/>
                </a:lnTo>
                <a:lnTo>
                  <a:pt x="2312920" y="2036311"/>
                </a:lnTo>
                <a:lnTo>
                  <a:pt x="2307986" y="2035583"/>
                </a:lnTo>
                <a:lnTo>
                  <a:pt x="2285481" y="2045197"/>
                </a:lnTo>
                <a:lnTo>
                  <a:pt x="2273666" y="2048710"/>
                </a:lnTo>
                <a:lnTo>
                  <a:pt x="2270719" y="2052702"/>
                </a:lnTo>
                <a:cubicBezTo>
                  <a:pt x="2267315" y="2055347"/>
                  <a:pt x="2262161" y="2056992"/>
                  <a:pt x="2253080" y="2056363"/>
                </a:cubicBezTo>
                <a:lnTo>
                  <a:pt x="2250906" y="2055654"/>
                </a:lnTo>
                <a:lnTo>
                  <a:pt x="2236905" y="2062882"/>
                </a:lnTo>
                <a:cubicBezTo>
                  <a:pt x="2232493" y="2065942"/>
                  <a:pt x="2228705" y="2069583"/>
                  <a:pt x="2225830" y="2074027"/>
                </a:cubicBezTo>
                <a:cubicBezTo>
                  <a:pt x="2173117" y="2059597"/>
                  <a:pt x="2128486" y="2085502"/>
                  <a:pt x="2073776" y="2089244"/>
                </a:cubicBezTo>
                <a:cubicBezTo>
                  <a:pt x="2046050" y="2059365"/>
                  <a:pt x="1957570" y="2112693"/>
                  <a:pt x="1948256" y="2146616"/>
                </a:cubicBezTo>
                <a:cubicBezTo>
                  <a:pt x="1943005" y="2109192"/>
                  <a:pt x="1832736" y="2206239"/>
                  <a:pt x="1865582" y="2153738"/>
                </a:cubicBezTo>
                <a:cubicBezTo>
                  <a:pt x="1847376" y="2159567"/>
                  <a:pt x="1826258" y="2147592"/>
                  <a:pt x="1835210" y="2134244"/>
                </a:cubicBezTo>
                <a:cubicBezTo>
                  <a:pt x="1781916" y="2167476"/>
                  <a:pt x="1695112" y="2153556"/>
                  <a:pt x="1632661" y="2173882"/>
                </a:cubicBezTo>
                <a:cubicBezTo>
                  <a:pt x="1594177" y="2150642"/>
                  <a:pt x="1616426" y="2173975"/>
                  <a:pt x="1579590" y="2173680"/>
                </a:cubicBezTo>
                <a:cubicBezTo>
                  <a:pt x="1592812" y="2198112"/>
                  <a:pt x="1533818" y="2165220"/>
                  <a:pt x="1535601" y="2194590"/>
                </a:cubicBezTo>
                <a:cubicBezTo>
                  <a:pt x="1528840" y="2193608"/>
                  <a:pt x="1522236" y="2191728"/>
                  <a:pt x="1515594" y="2189622"/>
                </a:cubicBezTo>
                <a:lnTo>
                  <a:pt x="1512113" y="2188534"/>
                </a:lnTo>
                <a:lnTo>
                  <a:pt x="1498838" y="2189213"/>
                </a:lnTo>
                <a:lnTo>
                  <a:pt x="1494279" y="2183112"/>
                </a:lnTo>
                <a:lnTo>
                  <a:pt x="1473714" y="2179625"/>
                </a:lnTo>
                <a:cubicBezTo>
                  <a:pt x="1466138" y="2179292"/>
                  <a:pt x="1458132" y="2180071"/>
                  <a:pt x="1449503" y="2182633"/>
                </a:cubicBezTo>
                <a:lnTo>
                  <a:pt x="1266687" y="2212688"/>
                </a:lnTo>
                <a:cubicBezTo>
                  <a:pt x="1256792" y="2212722"/>
                  <a:pt x="1247024" y="2217857"/>
                  <a:pt x="1239614" y="2209727"/>
                </a:cubicBezTo>
                <a:cubicBezTo>
                  <a:pt x="1228778" y="2200326"/>
                  <a:pt x="1202276" y="2223497"/>
                  <a:pt x="1202436" y="2209817"/>
                </a:cubicBezTo>
                <a:cubicBezTo>
                  <a:pt x="1183471" y="2225854"/>
                  <a:pt x="1157340" y="2206849"/>
                  <a:pt x="1136097" y="2205112"/>
                </a:cubicBezTo>
                <a:cubicBezTo>
                  <a:pt x="1100396" y="2209415"/>
                  <a:pt x="1013922" y="2231219"/>
                  <a:pt x="988232" y="2235635"/>
                </a:cubicBezTo>
                <a:cubicBezTo>
                  <a:pt x="986445" y="2234079"/>
                  <a:pt x="984332" y="2232722"/>
                  <a:pt x="981959" y="2231607"/>
                </a:cubicBezTo>
                <a:cubicBezTo>
                  <a:pt x="968170" y="2225130"/>
                  <a:pt x="948759" y="2228043"/>
                  <a:pt x="938600" y="2238113"/>
                </a:cubicBezTo>
                <a:cubicBezTo>
                  <a:pt x="888371" y="2272824"/>
                  <a:pt x="837950" y="2280135"/>
                  <a:pt x="791788" y="2293224"/>
                </a:cubicBezTo>
                <a:cubicBezTo>
                  <a:pt x="739035" y="2305159"/>
                  <a:pt x="769009" y="2269676"/>
                  <a:pt x="706914" y="2305046"/>
                </a:cubicBezTo>
                <a:cubicBezTo>
                  <a:pt x="697882" y="2295919"/>
                  <a:pt x="689339" y="2296797"/>
                  <a:pt x="675971" y="2304030"/>
                </a:cubicBezTo>
                <a:cubicBezTo>
                  <a:pt x="650201" y="2309060"/>
                  <a:pt x="647591" y="2282853"/>
                  <a:pt x="624180" y="2302650"/>
                </a:cubicBezTo>
                <a:cubicBezTo>
                  <a:pt x="626400" y="2287987"/>
                  <a:pt x="574045" y="2305175"/>
                  <a:pt x="583453" y="2288788"/>
                </a:cubicBezTo>
                <a:cubicBezTo>
                  <a:pt x="564313" y="2278832"/>
                  <a:pt x="559671" y="2301039"/>
                  <a:pt x="540946" y="2292721"/>
                </a:cubicBezTo>
                <a:cubicBezTo>
                  <a:pt x="521576" y="2293191"/>
                  <a:pt x="554439" y="2305843"/>
                  <a:pt x="533680" y="2310233"/>
                </a:cubicBezTo>
                <a:cubicBezTo>
                  <a:pt x="508069" y="2313043"/>
                  <a:pt x="512638" y="2338541"/>
                  <a:pt x="487366" y="2309053"/>
                </a:cubicBezTo>
                <a:cubicBezTo>
                  <a:pt x="462164" y="2321083"/>
                  <a:pt x="454441" y="2307251"/>
                  <a:pt x="416820" y="2305443"/>
                </a:cubicBezTo>
                <a:cubicBezTo>
                  <a:pt x="403012" y="2315890"/>
                  <a:pt x="390105" y="2313733"/>
                  <a:pt x="376805" y="2307647"/>
                </a:cubicBezTo>
                <a:cubicBezTo>
                  <a:pt x="341751" y="2315035"/>
                  <a:pt x="307408" y="2307897"/>
                  <a:pt x="266777" y="2309012"/>
                </a:cubicBezTo>
                <a:cubicBezTo>
                  <a:pt x="225310" y="2324664"/>
                  <a:pt x="199419" y="2305548"/>
                  <a:pt x="156013" y="2306832"/>
                </a:cubicBezTo>
                <a:cubicBezTo>
                  <a:pt x="117457" y="2333851"/>
                  <a:pt x="122965" y="2279562"/>
                  <a:pt x="87258" y="2285511"/>
                </a:cubicBezTo>
                <a:cubicBezTo>
                  <a:pt x="38977" y="2309189"/>
                  <a:pt x="74043" y="2277969"/>
                  <a:pt x="23798" y="2281822"/>
                </a:cubicBezTo>
                <a:lnTo>
                  <a:pt x="0" y="2285369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2D7DD05-295E-4007-B6E5-5F9B705BC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" y="509587"/>
            <a:ext cx="8941209" cy="70961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Vrednovanje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ocjenjivanje</a:t>
            </a:r>
            <a:b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3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78A75D35-7CFB-42BA-BD62-50AD7EB7E3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0272" y="1461309"/>
            <a:ext cx="9308638" cy="5020904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EB62645-D4DA-4E99-8344-B1536F63D1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7088" y="6277971"/>
            <a:ext cx="6884912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3678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4DC333C2-AA3E-45C2-BA81-C06EDBC26A73}"/>
              </a:ext>
            </a:extLst>
          </p:cNvPr>
          <p:cNvSpPr txBox="1"/>
          <p:nvPr/>
        </p:nvSpPr>
        <p:spPr>
          <a:xfrm>
            <a:off x="739471" y="898497"/>
            <a:ext cx="5629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Literatura:</a:t>
            </a:r>
          </a:p>
          <a:p>
            <a:endParaRPr lang="hr-HR" dirty="0"/>
          </a:p>
          <a:p>
            <a:r>
              <a:rPr lang="hr-HR" dirty="0"/>
              <a:t> </a:t>
            </a:r>
            <a:r>
              <a:rPr lang="hr-HR" baseline="-25000" dirty="0"/>
              <a:t>http://hud.hr/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729BB863-74AA-4D01-A07C-0913EDDF2F83}"/>
              </a:ext>
            </a:extLst>
          </p:cNvPr>
          <p:cNvSpPr txBox="1"/>
          <p:nvPr/>
        </p:nvSpPr>
        <p:spPr>
          <a:xfrm>
            <a:off x="739471" y="1978088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baseline="-25000" dirty="0"/>
              <a:t>http://www.idem.hr/</a:t>
            </a:r>
            <a:endParaRPr lang="hr-HR" dirty="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9671427C-76E0-4340-A619-713C86A2C1C2}"/>
              </a:ext>
            </a:extLst>
          </p:cNvPr>
          <p:cNvSpPr txBox="1"/>
          <p:nvPr/>
        </p:nvSpPr>
        <p:spPr>
          <a:xfrm>
            <a:off x="739471" y="2566485"/>
            <a:ext cx="60946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baseline="-25000" dirty="0"/>
              <a:t>http://skole.hr/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D70C722B-450B-4A2F-985F-0A1A87D02713}"/>
              </a:ext>
            </a:extLst>
          </p:cNvPr>
          <p:cNvSpPr txBox="1"/>
          <p:nvPr/>
        </p:nvSpPr>
        <p:spPr>
          <a:xfrm>
            <a:off x="739471" y="2965347"/>
            <a:ext cx="60946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baseline="-25000" dirty="0"/>
              <a:t>https://eacea.ec.europa.eu/national-policies/eurydice/content/special-education-needs-provision-within-mainstream-education-11_hr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E30113A6-F62C-4EFD-94A3-8E322C842926}"/>
              </a:ext>
            </a:extLst>
          </p:cNvPr>
          <p:cNvSpPr txBox="1"/>
          <p:nvPr/>
        </p:nvSpPr>
        <p:spPr>
          <a:xfrm>
            <a:off x="739471" y="3508765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baseline="-25000" dirty="0"/>
              <a:t>https://logoped.hr/poucavati-djecu-specificnim-teskocama-ucenja-1-dio/</a:t>
            </a:r>
            <a:endParaRPr lang="hr-HR" dirty="0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369C83C4-8333-4052-AE4D-6302384F7839}"/>
              </a:ext>
            </a:extLst>
          </p:cNvPr>
          <p:cNvSpPr txBox="1"/>
          <p:nvPr/>
        </p:nvSpPr>
        <p:spPr>
          <a:xfrm>
            <a:off x="715617" y="4325022"/>
            <a:ext cx="1097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sz="1400" dirty="0"/>
          </a:p>
          <a:p>
            <a:r>
              <a:rPr lang="hr-HR" sz="1400" dirty="0"/>
              <a:t>Ivančić, Đ. (2010). Diferencirana nastava u inkluzivnoj školi - Procjena, poučavanje i vrednovanje uspješnosti učenika s teškoćama. Zagreb: Alka </a:t>
            </a:r>
            <a:r>
              <a:rPr lang="hr-HR" sz="1400" dirty="0" err="1"/>
              <a:t>script</a:t>
            </a:r>
            <a:endParaRPr lang="hr-HR" sz="1400" dirty="0"/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D56BC55F-C3CF-4FBD-95F5-C06AFF2C3477}"/>
              </a:ext>
            </a:extLst>
          </p:cNvPr>
          <p:cNvSpPr txBox="1"/>
          <p:nvPr/>
        </p:nvSpPr>
        <p:spPr>
          <a:xfrm>
            <a:off x="739471" y="4760752"/>
            <a:ext cx="10652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400" dirty="0"/>
              <a:t>  </a:t>
            </a:r>
          </a:p>
          <a:p>
            <a:r>
              <a:rPr lang="hr-HR" sz="1400" dirty="0"/>
              <a:t>Pravilnik o osnovnoškolskom i srednjoškolskom odgoju i obrazovanju učenika s teškoćama u razvoju</a:t>
            </a: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4383FAE8-F97A-4757-99EE-D4036D6A29BB}"/>
              </a:ext>
            </a:extLst>
          </p:cNvPr>
          <p:cNvSpPr txBox="1"/>
          <p:nvPr/>
        </p:nvSpPr>
        <p:spPr>
          <a:xfrm>
            <a:off x="715617" y="3911323"/>
            <a:ext cx="99073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baseline="-25000" dirty="0"/>
              <a:t>https://mzo.gov.hr/UserDocsImages//dokumenti/Obrazovanje/NacionalniKurikulum/Okviri//Okvir%20za%20poticanje%20i%20prilagodbu%20iskustava%20u%C4%8Denja%20te%20vrednovanje%20postignu%C4%87a%20djec</a:t>
            </a:r>
          </a:p>
        </p:txBody>
      </p:sp>
    </p:spTree>
    <p:extLst>
      <p:ext uri="{BB962C8B-B14F-4D97-AF65-F5344CB8AC3E}">
        <p14:creationId xmlns:p14="http://schemas.microsoft.com/office/powerpoint/2010/main" val="31967123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BBD6F102-B98A-4815-8898-64BED869A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181" y="1921353"/>
            <a:ext cx="5462546" cy="3059025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BF8E397A-39E7-4123-8667-ECFBCDF8F441}"/>
              </a:ext>
            </a:extLst>
          </p:cNvPr>
          <p:cNvSpPr txBox="1"/>
          <p:nvPr/>
        </p:nvSpPr>
        <p:spPr>
          <a:xfrm>
            <a:off x="498944" y="6400800"/>
            <a:ext cx="9483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Hvala prof.def.- </a:t>
            </a:r>
            <a:r>
              <a:rPr lang="hr-HR" sz="1400" dirty="0" err="1"/>
              <a:t>soc.pedagoginji</a:t>
            </a:r>
            <a:r>
              <a:rPr lang="hr-HR" sz="1400" dirty="0"/>
              <a:t> Marini Skelin na podršci oko materijala vezanih za individualizirane i prilagođene programe</a:t>
            </a:r>
          </a:p>
        </p:txBody>
      </p:sp>
    </p:spTree>
    <p:extLst>
      <p:ext uri="{BB962C8B-B14F-4D97-AF65-F5344CB8AC3E}">
        <p14:creationId xmlns:p14="http://schemas.microsoft.com/office/powerpoint/2010/main" val="517612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EC17CF9F-E94D-4012-BC26-02B4408E9B68}"/>
              </a:ext>
            </a:extLst>
          </p:cNvPr>
          <p:cNvSpPr txBox="1"/>
          <p:nvPr/>
        </p:nvSpPr>
        <p:spPr>
          <a:xfrm>
            <a:off x="1009817" y="1197619"/>
            <a:ext cx="11020508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200" b="1" dirty="0"/>
              <a:t>Oštećenja organa i organskih sustava</a:t>
            </a:r>
          </a:p>
          <a:p>
            <a:endParaRPr lang="hr-HR" dirty="0"/>
          </a:p>
          <a:p>
            <a:r>
              <a:rPr lang="hr-HR" sz="2000" dirty="0"/>
              <a:t>Oštećenjem organa i organskih sustava smatraju se prirođena ili stečena oštećenja, deformacije ili poremećaji funkcije pojedinoga organa ili organskih sustava koje dovodi do smanjenja ili gubitka sposobnosti u izvršavanju pojedinih aktivnosti.</a:t>
            </a:r>
          </a:p>
          <a:p>
            <a:endParaRPr lang="hr-HR" sz="2000" dirty="0"/>
          </a:p>
          <a:p>
            <a:r>
              <a:rPr lang="hr-HR" sz="2000" b="1" dirty="0"/>
              <a:t>Podskupine:</a:t>
            </a:r>
          </a:p>
          <a:p>
            <a:endParaRPr lang="hr-HR" sz="2000" dirty="0"/>
          </a:p>
          <a:p>
            <a:r>
              <a:rPr lang="hr-HR" sz="2000" dirty="0"/>
              <a:t>4.1. oštećenja mišićno-koštanoga sustava</a:t>
            </a:r>
          </a:p>
          <a:p>
            <a:endParaRPr lang="hr-HR" sz="2000" dirty="0"/>
          </a:p>
          <a:p>
            <a:r>
              <a:rPr lang="hr-HR" sz="2000" dirty="0"/>
              <a:t>4.2. oštećenja središnjega živčanog sustava</a:t>
            </a:r>
          </a:p>
          <a:p>
            <a:endParaRPr lang="hr-HR" sz="2000" dirty="0"/>
          </a:p>
          <a:p>
            <a:r>
              <a:rPr lang="hr-HR" sz="2000" dirty="0"/>
              <a:t>4.3. oštećenja perifernoga živčanog sustava</a:t>
            </a:r>
          </a:p>
          <a:p>
            <a:endParaRPr lang="hr-HR" sz="2000" dirty="0"/>
          </a:p>
          <a:p>
            <a:r>
              <a:rPr lang="hr-HR" sz="2000" dirty="0"/>
              <a:t>4.4. oštećenja drugih sustava (dišni, </a:t>
            </a:r>
            <a:r>
              <a:rPr lang="hr-HR" sz="2000" dirty="0" err="1"/>
              <a:t>srčanožilni</a:t>
            </a:r>
            <a:r>
              <a:rPr lang="hr-HR" sz="2000" dirty="0"/>
              <a:t>, probavni, endokrini, koža i potkožna tkiva, mokraćni, spolni)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3403DB3-6BD2-42CF-96FD-19985B475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5381" y="507057"/>
            <a:ext cx="3314700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20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D81C2D86-0B47-48D9-B927-A83863ABF425}"/>
              </a:ext>
            </a:extLst>
          </p:cNvPr>
          <p:cNvSpPr txBox="1"/>
          <p:nvPr/>
        </p:nvSpPr>
        <p:spPr>
          <a:xfrm>
            <a:off x="900484" y="1739550"/>
            <a:ext cx="9229477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200" b="1" dirty="0"/>
              <a:t>Intelektualne poteškoće</a:t>
            </a:r>
          </a:p>
          <a:p>
            <a:endParaRPr lang="hr-HR" dirty="0"/>
          </a:p>
          <a:p>
            <a:r>
              <a:rPr lang="hr-HR" sz="2800" dirty="0"/>
              <a:t>U redovnu školu se uključuju:</a:t>
            </a:r>
          </a:p>
          <a:p>
            <a:endParaRPr lang="hr-HR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/>
              <a:t>učenici ispodprosječnih intelektualnih sposobnosti</a:t>
            </a:r>
          </a:p>
          <a:p>
            <a:endParaRPr lang="hr-HR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/>
              <a:t> učenici s lakšim intelektualnim poteškoćama (</a:t>
            </a:r>
            <a:r>
              <a:rPr lang="pl-PL" sz="2800" dirty="0"/>
              <a:t>kvocijent inteligencije približno je u rasponu od 50 do 69)</a:t>
            </a:r>
            <a:endParaRPr lang="hr-HR" sz="28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D8C73A4-BCA9-4544-BE3D-8E5EE809A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268" y="567129"/>
            <a:ext cx="4819528" cy="267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298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niOkvir 4">
            <a:extLst>
              <a:ext uri="{FF2B5EF4-FFF2-40B4-BE49-F238E27FC236}">
                <a16:creationId xmlns:a16="http://schemas.microsoft.com/office/drawing/2014/main" id="{86E4441A-1F7C-4002-8C3A-EB32B85F2D74}"/>
              </a:ext>
            </a:extLst>
          </p:cNvPr>
          <p:cNvSpPr txBox="1"/>
          <p:nvPr/>
        </p:nvSpPr>
        <p:spPr>
          <a:xfrm>
            <a:off x="1051560" y="1152292"/>
            <a:ext cx="981787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hr-HR" sz="3200" b="1" i="0" dirty="0">
                <a:solidFill>
                  <a:srgbClr val="000000"/>
                </a:solidFill>
                <a:effectLst/>
                <a:latin typeface="Minion Pro"/>
              </a:rPr>
              <a:t>Poremećaji u ponašanju i oštećenja mentalnog zdravlja</a:t>
            </a:r>
          </a:p>
          <a:p>
            <a:pPr algn="ctr" fontAlgn="base"/>
            <a:endParaRPr lang="hr-HR" sz="3200" b="0" i="0" dirty="0">
              <a:solidFill>
                <a:srgbClr val="000000"/>
              </a:solidFill>
              <a:effectLst/>
            </a:endParaRP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000000"/>
                </a:solidFill>
              </a:rPr>
              <a:t>S</a:t>
            </a:r>
            <a:r>
              <a:rPr lang="hr-HR" sz="2000" b="0" i="0" dirty="0">
                <a:solidFill>
                  <a:srgbClr val="000000"/>
                </a:solidFill>
                <a:effectLst/>
              </a:rPr>
              <a:t>tanja za koje je na temelju medicinske, psihologijske, pedagoške, edukacijsko-rehabilitacijske i socijalne ekspertize utvrđeno da su uvjetovani organskim čimbenikom ili </a:t>
            </a:r>
            <a:r>
              <a:rPr lang="hr-HR" sz="2000" b="0" i="0" dirty="0" err="1">
                <a:solidFill>
                  <a:srgbClr val="000000"/>
                </a:solidFill>
                <a:effectLst/>
              </a:rPr>
              <a:t>progredirajućim</a:t>
            </a:r>
            <a:r>
              <a:rPr lang="hr-HR" sz="2000" b="0" i="0" dirty="0">
                <a:solidFill>
                  <a:srgbClr val="000000"/>
                </a:solidFill>
                <a:effectLst/>
              </a:rPr>
              <a:t> psihopatološkim stanjem</a:t>
            </a:r>
            <a:endParaRPr lang="hr-HR" sz="2000" dirty="0">
              <a:solidFill>
                <a:srgbClr val="000000"/>
              </a:solidFill>
            </a:endParaRP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hr-HR" sz="2000" b="1" i="0" dirty="0">
                <a:solidFill>
                  <a:srgbClr val="000000"/>
                </a:solidFill>
                <a:effectLst/>
              </a:rPr>
              <a:t>očituju se oštećenim intelektualnim, emocionalnim i socijalnim funkcioniranjem</a:t>
            </a:r>
          </a:p>
          <a:p>
            <a:pPr algn="just" fontAlgn="base"/>
            <a:endParaRPr lang="hr-HR" sz="2000" b="1" i="0" dirty="0">
              <a:solidFill>
                <a:srgbClr val="000000"/>
              </a:solidFill>
              <a:effectLst/>
            </a:endParaRPr>
          </a:p>
          <a:p>
            <a:pPr algn="just" fontAlgn="base"/>
            <a:r>
              <a:rPr lang="hr-HR" sz="2000" b="1" i="0" dirty="0">
                <a:solidFill>
                  <a:srgbClr val="000000"/>
                </a:solidFill>
                <a:effectLst/>
              </a:rPr>
              <a:t>Podskupine:</a:t>
            </a:r>
            <a:endParaRPr lang="hr-HR" sz="2000" b="0" i="0" dirty="0">
              <a:solidFill>
                <a:srgbClr val="000000"/>
              </a:solidFill>
              <a:effectLst/>
            </a:endParaRPr>
          </a:p>
          <a:p>
            <a:pPr algn="just" fontAlgn="base"/>
            <a:r>
              <a:rPr lang="hr-HR" sz="2000" b="1" i="0" dirty="0">
                <a:solidFill>
                  <a:srgbClr val="000000"/>
                </a:solidFill>
                <a:effectLst/>
              </a:rPr>
              <a:t>1.</a:t>
            </a:r>
            <a:r>
              <a:rPr lang="hr-HR" sz="2000" b="0" i="0" dirty="0">
                <a:solidFill>
                  <a:srgbClr val="000000"/>
                </a:solidFill>
                <a:effectLst/>
              </a:rPr>
              <a:t> Organski, uključujući simptomatski mentalni poremećaj</a:t>
            </a:r>
          </a:p>
          <a:p>
            <a:pPr algn="just" fontAlgn="base"/>
            <a:r>
              <a:rPr lang="hr-HR" sz="2000" b="1" i="0" dirty="0">
                <a:solidFill>
                  <a:srgbClr val="000000"/>
                </a:solidFill>
                <a:effectLst/>
              </a:rPr>
              <a:t>2.</a:t>
            </a:r>
            <a:r>
              <a:rPr lang="hr-HR" sz="2000" b="0" i="0" dirty="0">
                <a:solidFill>
                  <a:srgbClr val="000000"/>
                </a:solidFill>
                <a:effectLst/>
              </a:rPr>
              <a:t> Poremećaji raspoloženja</a:t>
            </a:r>
          </a:p>
          <a:p>
            <a:pPr algn="just" fontAlgn="base"/>
            <a:r>
              <a:rPr lang="hr-HR" sz="2000" b="1" i="0" dirty="0">
                <a:solidFill>
                  <a:srgbClr val="000000"/>
                </a:solidFill>
                <a:effectLst/>
              </a:rPr>
              <a:t>3</a:t>
            </a:r>
            <a:r>
              <a:rPr lang="hr-HR" sz="2000" b="0" i="0" dirty="0">
                <a:solidFill>
                  <a:srgbClr val="000000"/>
                </a:solidFill>
                <a:effectLst/>
              </a:rPr>
              <a:t>. Neurotski poremećaji, poremećaji vezani uz stres i </a:t>
            </a:r>
            <a:r>
              <a:rPr lang="hr-HR" sz="2000" b="0" i="0" dirty="0" err="1">
                <a:solidFill>
                  <a:srgbClr val="000000"/>
                </a:solidFill>
                <a:effectLst/>
              </a:rPr>
              <a:t>somatoformni</a:t>
            </a:r>
            <a:endParaRPr lang="hr-HR" sz="2000" b="0" i="0" dirty="0">
              <a:solidFill>
                <a:srgbClr val="000000"/>
              </a:solidFill>
              <a:effectLst/>
            </a:endParaRPr>
          </a:p>
          <a:p>
            <a:pPr algn="just" fontAlgn="base"/>
            <a:r>
              <a:rPr lang="hr-HR" sz="2000" b="1" i="0" dirty="0">
                <a:solidFill>
                  <a:srgbClr val="000000"/>
                </a:solidFill>
                <a:effectLst/>
              </a:rPr>
              <a:t>4.</a:t>
            </a:r>
            <a:r>
              <a:rPr lang="hr-HR" sz="2000" b="0" i="0" dirty="0">
                <a:solidFill>
                  <a:srgbClr val="000000"/>
                </a:solidFill>
                <a:effectLst/>
              </a:rPr>
              <a:t> Shizofrenija, </a:t>
            </a:r>
            <a:r>
              <a:rPr lang="hr-HR" sz="2000" b="0" i="0" dirty="0" err="1">
                <a:solidFill>
                  <a:srgbClr val="000000"/>
                </a:solidFill>
                <a:effectLst/>
              </a:rPr>
              <a:t>shizotipni</a:t>
            </a:r>
            <a:r>
              <a:rPr lang="hr-HR" sz="2000" b="0" i="0" dirty="0">
                <a:solidFill>
                  <a:srgbClr val="000000"/>
                </a:solidFill>
                <a:effectLst/>
              </a:rPr>
              <a:t> i sumanuti poremećaji</a:t>
            </a:r>
          </a:p>
          <a:p>
            <a:pPr algn="just" fontAlgn="base"/>
            <a:r>
              <a:rPr lang="hr-HR" sz="2000" b="1" i="0" dirty="0">
                <a:solidFill>
                  <a:srgbClr val="000000"/>
                </a:solidFill>
                <a:effectLst/>
              </a:rPr>
              <a:t>5.</a:t>
            </a:r>
            <a:r>
              <a:rPr lang="hr-HR" sz="2000" b="0" i="0" dirty="0">
                <a:solidFill>
                  <a:srgbClr val="000000"/>
                </a:solidFill>
                <a:effectLst/>
              </a:rPr>
              <a:t> Poremećaji iz autističnoga spektra</a:t>
            </a:r>
          </a:p>
          <a:p>
            <a:pPr algn="just" fontAlgn="base"/>
            <a:r>
              <a:rPr lang="hr-HR" sz="2000" b="1" i="0" dirty="0">
                <a:solidFill>
                  <a:srgbClr val="000000"/>
                </a:solidFill>
                <a:effectLst/>
              </a:rPr>
              <a:t>6.</a:t>
            </a:r>
            <a:r>
              <a:rPr lang="hr-HR" sz="2000" b="0" i="0" dirty="0">
                <a:solidFill>
                  <a:srgbClr val="000000"/>
                </a:solidFill>
                <a:effectLst/>
              </a:rPr>
              <a:t> Poremećaji aktivnosti i pažnje</a:t>
            </a:r>
          </a:p>
          <a:p>
            <a:pPr algn="just" fontAlgn="base"/>
            <a:r>
              <a:rPr lang="hr-HR" sz="2000" b="1" i="0" dirty="0">
                <a:solidFill>
                  <a:srgbClr val="000000"/>
                </a:solidFill>
                <a:effectLst/>
              </a:rPr>
              <a:t>7.</a:t>
            </a:r>
            <a:r>
              <a:rPr lang="hr-HR" sz="2000" b="0" i="0" dirty="0">
                <a:solidFill>
                  <a:srgbClr val="000000"/>
                </a:solidFill>
                <a:effectLst/>
              </a:rPr>
              <a:t> Poremećaji u ponašanju i osjećanju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0ECF2F1D-51D3-4C46-B323-F6B616117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2446" y="4575004"/>
            <a:ext cx="3899927" cy="188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03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C61AA5F9-EE4F-40F4-8797-B81E7C0D6EEA}"/>
              </a:ext>
            </a:extLst>
          </p:cNvPr>
          <p:cNvSpPr txBox="1"/>
          <p:nvPr/>
        </p:nvSpPr>
        <p:spPr>
          <a:xfrm>
            <a:off x="922665" y="1284371"/>
            <a:ext cx="4036334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 err="1">
                <a:latin typeface="+mj-lt"/>
                <a:ea typeface="+mj-ea"/>
                <a:cs typeface="+mj-cs"/>
              </a:rPr>
              <a:t>Postojanje</a:t>
            </a:r>
            <a:r>
              <a:rPr lang="en-US" sz="3200" b="1" dirty="0"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latin typeface="+mj-lt"/>
                <a:ea typeface="+mj-ea"/>
                <a:cs typeface="+mj-cs"/>
              </a:rPr>
              <a:t>više</a:t>
            </a:r>
            <a:r>
              <a:rPr lang="en-US" sz="3200" b="1" dirty="0"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latin typeface="+mj-lt"/>
                <a:ea typeface="+mj-ea"/>
                <a:cs typeface="+mj-cs"/>
              </a:rPr>
              <a:t>vrsta</a:t>
            </a:r>
            <a:r>
              <a:rPr lang="en-US" sz="3200" b="1" dirty="0"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latin typeface="+mj-lt"/>
                <a:ea typeface="+mj-ea"/>
                <a:cs typeface="+mj-cs"/>
              </a:rPr>
              <a:t>i</a:t>
            </a:r>
            <a:r>
              <a:rPr lang="en-US" sz="3200" b="1" dirty="0"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latin typeface="+mj-lt"/>
                <a:ea typeface="+mj-ea"/>
                <a:cs typeface="+mj-cs"/>
              </a:rPr>
              <a:t>stupnjeva</a:t>
            </a:r>
            <a:r>
              <a:rPr lang="en-US" sz="3200" b="1" dirty="0"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latin typeface="+mj-lt"/>
                <a:ea typeface="+mj-ea"/>
                <a:cs typeface="+mj-cs"/>
              </a:rPr>
              <a:t>teškoća</a:t>
            </a:r>
            <a:r>
              <a:rPr lang="en-US" sz="3200" b="1" dirty="0">
                <a:latin typeface="+mj-lt"/>
                <a:ea typeface="+mj-ea"/>
                <a:cs typeface="+mj-cs"/>
              </a:rPr>
              <a:t> u </a:t>
            </a:r>
            <a:r>
              <a:rPr lang="en-US" sz="3200" b="1" dirty="0" err="1">
                <a:latin typeface="+mj-lt"/>
                <a:ea typeface="+mj-ea"/>
                <a:cs typeface="+mj-cs"/>
              </a:rPr>
              <a:t>psihofizičkome</a:t>
            </a:r>
            <a:r>
              <a:rPr lang="en-US" sz="3200" b="1" dirty="0"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latin typeface="+mj-lt"/>
                <a:ea typeface="+mj-ea"/>
                <a:cs typeface="+mj-cs"/>
              </a:rPr>
              <a:t>razvoju</a:t>
            </a:r>
            <a:endParaRPr lang="hr-HR" sz="3200" b="1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b="1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dirty="0">
              <a:latin typeface="+mj-lt"/>
              <a:ea typeface="+mj-ea"/>
              <a:cs typeface="+mj-cs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latin typeface="+mj-lt"/>
                <a:ea typeface="+mj-ea"/>
                <a:cs typeface="+mj-cs"/>
              </a:rPr>
              <a:t>uključuje</a:t>
            </a:r>
            <a:r>
              <a:rPr lang="en-US" sz="2200" dirty="0">
                <a:latin typeface="+mj-lt"/>
                <a:ea typeface="+mj-ea"/>
                <a:cs typeface="+mj-cs"/>
              </a:rPr>
              <a:t> </a:t>
            </a:r>
            <a:r>
              <a:rPr lang="en-US" sz="2200" dirty="0" err="1">
                <a:latin typeface="+mj-lt"/>
                <a:ea typeface="+mj-ea"/>
                <a:cs typeface="+mj-cs"/>
              </a:rPr>
              <a:t>teškoće</a:t>
            </a:r>
            <a:r>
              <a:rPr lang="en-US" sz="2200" dirty="0"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latin typeface="+mj-lt"/>
                <a:ea typeface="+mj-ea"/>
                <a:cs typeface="+mj-cs"/>
              </a:rPr>
              <a:t>iz</a:t>
            </a:r>
            <a:r>
              <a:rPr lang="en-US" sz="2200" b="1" dirty="0"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latin typeface="+mj-lt"/>
                <a:ea typeface="+mj-ea"/>
                <a:cs typeface="+mj-cs"/>
              </a:rPr>
              <a:t>dvije</a:t>
            </a:r>
            <a:r>
              <a:rPr lang="en-US" sz="2200" b="1" dirty="0"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latin typeface="+mj-lt"/>
                <a:ea typeface="+mj-ea"/>
                <a:cs typeface="+mj-cs"/>
              </a:rPr>
              <a:t>ili</a:t>
            </a:r>
            <a:r>
              <a:rPr lang="en-US" sz="2200" b="1" dirty="0"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latin typeface="+mj-lt"/>
                <a:ea typeface="+mj-ea"/>
                <a:cs typeface="+mj-cs"/>
              </a:rPr>
              <a:t>više</a:t>
            </a:r>
            <a:r>
              <a:rPr lang="en-US" sz="2200" b="1" dirty="0"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latin typeface="+mj-lt"/>
                <a:ea typeface="+mj-ea"/>
                <a:cs typeface="+mj-cs"/>
              </a:rPr>
              <a:t>skupina</a:t>
            </a:r>
            <a:r>
              <a:rPr lang="en-US" sz="2200" b="1" dirty="0"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latin typeface="+mj-lt"/>
                <a:ea typeface="+mj-ea"/>
                <a:cs typeface="+mj-cs"/>
              </a:rPr>
              <a:t>koje</a:t>
            </a:r>
            <a:r>
              <a:rPr lang="en-US" sz="2200" b="1" dirty="0"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latin typeface="+mj-lt"/>
                <a:ea typeface="+mj-ea"/>
                <a:cs typeface="+mj-cs"/>
              </a:rPr>
              <a:t>su</a:t>
            </a:r>
            <a:r>
              <a:rPr lang="en-US" sz="2200" b="1" dirty="0"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latin typeface="+mj-lt"/>
                <a:ea typeface="+mj-ea"/>
                <a:cs typeface="+mj-cs"/>
              </a:rPr>
              <a:t>predviđene</a:t>
            </a:r>
            <a:r>
              <a:rPr lang="en-US" sz="2200" b="1" dirty="0">
                <a:latin typeface="+mj-lt"/>
                <a:ea typeface="+mj-ea"/>
                <a:cs typeface="+mj-cs"/>
              </a:rPr>
              <a:t> u </a:t>
            </a:r>
            <a:r>
              <a:rPr lang="en-US" sz="2200" b="1" dirty="0" err="1">
                <a:latin typeface="+mj-lt"/>
                <a:ea typeface="+mj-ea"/>
                <a:cs typeface="+mj-cs"/>
              </a:rPr>
              <a:t>Orijentacijskoj</a:t>
            </a:r>
            <a:r>
              <a:rPr lang="en-US" sz="2200" b="1" dirty="0"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latin typeface="+mj-lt"/>
                <a:ea typeface="+mj-ea"/>
                <a:cs typeface="+mj-cs"/>
              </a:rPr>
              <a:t>listi</a:t>
            </a:r>
            <a:r>
              <a:rPr lang="en-US" sz="2200" b="1" dirty="0"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latin typeface="+mj-lt"/>
                <a:ea typeface="+mj-ea"/>
                <a:cs typeface="+mj-cs"/>
              </a:rPr>
              <a:t>vrsta</a:t>
            </a:r>
            <a:r>
              <a:rPr lang="en-US" sz="2200" b="1" dirty="0">
                <a:latin typeface="+mj-lt"/>
                <a:ea typeface="+mj-ea"/>
                <a:cs typeface="+mj-cs"/>
              </a:rPr>
              <a:t> </a:t>
            </a:r>
            <a:r>
              <a:rPr lang="en-US" sz="2200" b="1" dirty="0" err="1">
                <a:latin typeface="+mj-lt"/>
                <a:ea typeface="+mj-ea"/>
                <a:cs typeface="+mj-cs"/>
              </a:rPr>
              <a:t>teškoća</a:t>
            </a:r>
            <a:endParaRPr lang="en-US" sz="2200" b="1" dirty="0">
              <a:latin typeface="+mj-lt"/>
              <a:ea typeface="+mj-ea"/>
              <a:cs typeface="+mj-cs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b="1" dirty="0">
              <a:latin typeface="+mj-lt"/>
              <a:ea typeface="+mj-ea"/>
              <a:cs typeface="+mj-cs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b="1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dirty="0">
              <a:latin typeface="+mj-lt"/>
              <a:ea typeface="+mj-ea"/>
              <a:cs typeface="+mj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654D6195-FD8E-48DC-9E5E-E731F85394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98" r="7191"/>
          <a:stretch/>
        </p:blipFill>
        <p:spPr>
          <a:xfrm>
            <a:off x="5922492" y="666728"/>
            <a:ext cx="5536001" cy="5465791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A1692FFB-FB6F-4D3F-8071-EA27B3BDABE7}"/>
              </a:ext>
            </a:extLst>
          </p:cNvPr>
          <p:cNvSpPr txBox="1"/>
          <p:nvPr/>
        </p:nvSpPr>
        <p:spPr>
          <a:xfrm>
            <a:off x="97927" y="4219663"/>
            <a:ext cx="6094674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hr-HR" b="1" i="0" dirty="0">
                <a:solidFill>
                  <a:srgbClr val="3F7FC3"/>
                </a:solidFill>
                <a:effectLst/>
                <a:latin typeface="Minion Pro"/>
              </a:rPr>
              <a:t>Pravilnik o osnovnoškolskom i srednjoškolskom odgoju i obrazovanju učenika s teškoćama u razvoju</a:t>
            </a:r>
          </a:p>
          <a:p>
            <a:pPr>
              <a:spcAft>
                <a:spcPts val="600"/>
              </a:spcAft>
            </a:pPr>
            <a:endParaRPr lang="hr-HR" dirty="0"/>
          </a:p>
          <a:p>
            <a:pPr>
              <a:spcAft>
                <a:spcPts val="600"/>
              </a:spcAft>
            </a:pPr>
            <a:r>
              <a:rPr lang="hr-HR" dirty="0"/>
              <a:t>Izdanje: NN 24/2015   </a:t>
            </a:r>
          </a:p>
          <a:p>
            <a:pPr>
              <a:spcAft>
                <a:spcPts val="600"/>
              </a:spcAft>
            </a:pPr>
            <a:r>
              <a:rPr lang="hr-HR" dirty="0"/>
              <a:t>Broj dokumenta u izdanju: 510</a:t>
            </a:r>
          </a:p>
          <a:p>
            <a:pPr>
              <a:spcAft>
                <a:spcPts val="600"/>
              </a:spcAft>
            </a:pPr>
            <a:r>
              <a:rPr lang="hr-HR" dirty="0"/>
              <a:t>Donositelj: Ministarstvo znanosti, obrazovanja i sporta</a:t>
            </a:r>
          </a:p>
        </p:txBody>
      </p:sp>
    </p:spTree>
    <p:extLst>
      <p:ext uri="{BB962C8B-B14F-4D97-AF65-F5344CB8AC3E}">
        <p14:creationId xmlns:p14="http://schemas.microsoft.com/office/powerpoint/2010/main" val="6977654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B468DE66B30F45BF2354AAAB41BEDC" ma:contentTypeVersion="5" ma:contentTypeDescription="Create a new document." ma:contentTypeScope="" ma:versionID="6f3636ce7472654b722badf3a78cf712">
  <xsd:schema xmlns:xsd="http://www.w3.org/2001/XMLSchema" xmlns:xs="http://www.w3.org/2001/XMLSchema" xmlns:p="http://schemas.microsoft.com/office/2006/metadata/properties" xmlns:ns3="2ed7a6d3-b1c3-4a25-be2f-f647c6644771" xmlns:ns4="c5df920d-96aa-4a43-902c-abf853979694" targetNamespace="http://schemas.microsoft.com/office/2006/metadata/properties" ma:root="true" ma:fieldsID="cff1c7a413045ed2aaf00add7632a52e" ns3:_="" ns4:_="">
    <xsd:import namespace="2ed7a6d3-b1c3-4a25-be2f-f647c6644771"/>
    <xsd:import namespace="c5df920d-96aa-4a43-902c-abf85397969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d7a6d3-b1c3-4a25-be2f-f647c66447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df920d-96aa-4a43-902c-abf85397969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B468E05-5E28-450E-B05D-6902981DDB4E}">
  <ds:schemaRefs>
    <ds:schemaRef ds:uri="2ed7a6d3-b1c3-4a25-be2f-f647c6644771"/>
    <ds:schemaRef ds:uri="http://purl.org/dc/dcmitype/"/>
    <ds:schemaRef ds:uri="c5df920d-96aa-4a43-902c-abf853979694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E1B5F366-B7BB-468E-BC80-F5C182C085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d7a6d3-b1c3-4a25-be2f-f647c6644771"/>
    <ds:schemaRef ds:uri="c5df920d-96aa-4a43-902c-abf8539796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2F7AA57-3EE5-4D0B-9F65-1CCCE541305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3269</Words>
  <Application>Microsoft Office PowerPoint</Application>
  <PresentationFormat>Široki zaslon</PresentationFormat>
  <Paragraphs>415</Paragraphs>
  <Slides>59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10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59</vt:i4>
      </vt:variant>
    </vt:vector>
  </HeadingPairs>
  <TitlesOfParts>
    <vt:vector size="70" baseType="lpstr">
      <vt:lpstr>Arial</vt:lpstr>
      <vt:lpstr>Calibri</vt:lpstr>
      <vt:lpstr>Calibri Light</vt:lpstr>
      <vt:lpstr>Liberation Sans</vt:lpstr>
      <vt:lpstr>Minion Pro</vt:lpstr>
      <vt:lpstr>Source Sans Pro Semibold</vt:lpstr>
      <vt:lpstr>StarSymbol</vt:lpstr>
      <vt:lpstr>Symbol</vt:lpstr>
      <vt:lpstr>Times New Roman</vt:lpstr>
      <vt:lpstr>Trebuchet MS</vt:lpstr>
      <vt:lpstr>Tema sustava Office</vt:lpstr>
      <vt:lpstr>ODGOJNO-OBRAZOVNI RAD S UČENICIMA S TEŠKOĆAMA U RAZVOJU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Dobrobit za djecu uključenu u redovni sustav školovanja</vt:lpstr>
      <vt:lpstr>PowerPoint prezentacija</vt:lpstr>
      <vt:lpstr>Uključivanje učenika s TUR u redovnu  školu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Izrada primjerenog programa, kao i priprema nastavnih materijala zahtijeva veliki angažman nastavnika!</vt:lpstr>
      <vt:lpstr>PowerPoint prezentacija</vt:lpstr>
      <vt:lpstr>Pogreške koje može činiti nastavnik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Usporedba u prilagodbi materijala:</vt:lpstr>
      <vt:lpstr>PowerPoint prezentacija</vt:lpstr>
      <vt:lpstr>Primjer prilagodbe:</vt:lpstr>
      <vt:lpstr>Primjeri alata za ponavljanje i utvrđivanje gradiva</vt:lpstr>
      <vt:lpstr>Primjeri prilagodbe nastave u strojarstvu  Obrazovni sadržaji nastavnika Tehničke škole za strojarstvo i mehatroniku, Split</vt:lpstr>
      <vt:lpstr>PowerPoint prezentacija</vt:lpstr>
      <vt:lpstr>Vrednovanje i ocjenjivanje 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ODGOJNO-OBRAZOVNI RAD S UČENICIMA S TEŠKOĆAMA U RAZVOJU</dc:title>
  <dc:creator>Vlatka Arancic Krstulovic</dc:creator>
  <cp:lastModifiedBy>Vlatka Arancic Krstulovic</cp:lastModifiedBy>
  <cp:revision>16</cp:revision>
  <dcterms:created xsi:type="dcterms:W3CDTF">2021-01-02T22:54:47Z</dcterms:created>
  <dcterms:modified xsi:type="dcterms:W3CDTF">2021-01-04T18:52:59Z</dcterms:modified>
</cp:coreProperties>
</file>