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1" r:id="rId5"/>
    <p:sldId id="257" r:id="rId6"/>
    <p:sldId id="258" r:id="rId7"/>
    <p:sldId id="259" r:id="rId8"/>
    <p:sldId id="269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DBE"/>
    <a:srgbClr val="0B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</a:fld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Vesna Plenča, dipl. 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mastercam.hr/" TargetMode="Externa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9964" y="2279642"/>
            <a:ext cx="3383280" cy="1920240"/>
          </a:xfrm>
        </p:spPr>
        <p:txBody>
          <a:bodyPr rtlCol="0"/>
          <a:lstStyle/>
          <a:p>
            <a:r>
              <a:rPr lang="hr-HR" sz="8800" dirty="0">
                <a:solidFill>
                  <a:prstClr val="white"/>
                </a:solidFill>
              </a:rPr>
              <a:t>Ad. 2)</a:t>
            </a:r>
            <a:br>
              <a:rPr lang="hr-HR" sz="8800" dirty="0">
                <a:solidFill>
                  <a:prstClr val="white"/>
                </a:solidFill>
              </a:rPr>
            </a:b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79120" y="1388745"/>
            <a:ext cx="10627360" cy="4572000"/>
          </a:xfrm>
          <a:noFill/>
        </p:spPr>
        <p:txBody>
          <a:bodyPr rtlCol="0">
            <a:normAutofit fontScale="50000"/>
          </a:bodyPr>
          <a:lstStyle/>
          <a:p>
            <a:pPr marL="0" indent="0" algn="ctr">
              <a:buNone/>
            </a:pPr>
            <a:r>
              <a:rPr lang="hr-HR" sz="6000" dirty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PRIMJENA BESPLATNIH VERZIJA </a:t>
            </a:r>
            <a:endParaRPr lang="hr-HR" sz="6000" dirty="0">
              <a:ln/>
              <a:solidFill>
                <a:srgbClr val="21BDB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6000" dirty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CAD/CAM PROGRAMA U NASTAVI</a:t>
            </a:r>
            <a:r>
              <a:rPr lang="hr-HR" sz="6000" dirty="0" smtClean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hr-HR" sz="6000" dirty="0" smtClean="0">
              <a:ln/>
              <a:solidFill>
                <a:srgbClr val="21BDB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hr-HR" sz="6000" dirty="0">
              <a:ln/>
              <a:solidFill>
                <a:srgbClr val="21BDB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8000" b="1" dirty="0" smtClean="0">
                <a:ln/>
                <a:solidFill>
                  <a:srgbClr val="21BDBE"/>
                </a:solidFill>
                <a:effectLst/>
              </a:rPr>
              <a:t>MASTERCAM</a:t>
            </a:r>
            <a:endParaRPr lang="hr-HR" sz="8000" b="1" dirty="0" smtClean="0">
              <a:ln/>
              <a:solidFill>
                <a:srgbClr val="21BDBE"/>
              </a:solidFill>
              <a:effectLst/>
            </a:endParaRPr>
          </a:p>
          <a:p>
            <a:pPr marL="0" indent="0" algn="ctr">
              <a:buNone/>
            </a:pPr>
            <a:endParaRPr lang="hr-HR" dirty="0">
              <a:solidFill>
                <a:srgbClr val="21BDBE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21BDBE"/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rgbClr val="21BDBE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21BDBE"/>
                </a:solidFill>
              </a:rPr>
              <a:t>                                         </a:t>
            </a:r>
            <a:r>
              <a:rPr lang="hr-HR" dirty="0" smtClean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Vesna </a:t>
            </a:r>
            <a:r>
              <a:rPr lang="hr-HR" dirty="0" err="1" smtClean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Plenča</a:t>
            </a:r>
            <a:endParaRPr lang="hr-HR" dirty="0" err="1" smtClean="0">
              <a:ln/>
              <a:solidFill>
                <a:srgbClr val="21BDB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dirty="0" err="1" smtClean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03. 11. 2020.</a:t>
            </a:r>
            <a:r>
              <a:rPr lang="hr-HR" dirty="0" smtClean="0">
                <a:ln/>
                <a:solidFill>
                  <a:srgbClr val="21BDB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hr-HR" dirty="0" smtClean="0">
              <a:ln/>
              <a:solidFill>
                <a:srgbClr val="21BDB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164409" y="1007292"/>
            <a:ext cx="986245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n/>
                <a:solidFill>
                  <a:srgbClr val="21BDBE"/>
                </a:solidFill>
                <a:effectLst/>
              </a:rPr>
              <a:t>ISHODI UČENJA:</a:t>
            </a:r>
            <a:endParaRPr lang="hr-HR" sz="3600" b="1" dirty="0" smtClean="0">
              <a:ln/>
              <a:solidFill>
                <a:srgbClr val="21BDBE"/>
              </a:solidFill>
              <a:effectLst/>
            </a:endParaRPr>
          </a:p>
          <a:p>
            <a:endParaRPr lang="hr-HR" sz="2800" b="1" dirty="0" smtClean="0">
              <a:solidFill>
                <a:srgbClr val="22ADB0"/>
              </a:solidFill>
            </a:endParaRPr>
          </a:p>
          <a:p>
            <a:endParaRPr lang="hr-HR" sz="2800" b="1" dirty="0" smtClean="0">
              <a:solidFill>
                <a:srgbClr val="22ADB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Primijeniti </a:t>
            </a:r>
            <a:r>
              <a:rPr lang="hr-HR" sz="2800" dirty="0"/>
              <a:t>digitalne alate i tehnologiju za kreiranje znanja, unapređenje procesa i proizvoda ili rješavanje problemskih situacija, </a:t>
            </a:r>
            <a:endParaRPr lang="hr-H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Koristiti </a:t>
            </a:r>
            <a:r>
              <a:rPr lang="hr-HR" sz="2800" dirty="0"/>
              <a:t>društvene medije i online alate za suradnju, razmjenu sadržaja i komunikaciju sa stručnjacima (srednja razina digitalnih kompetencija</a:t>
            </a:r>
            <a:r>
              <a:rPr lang="hr-HR" sz="2800" dirty="0" smtClean="0"/>
              <a:t>),</a:t>
            </a:r>
            <a:endParaRPr lang="hr-H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Primijeniti </a:t>
            </a:r>
            <a:r>
              <a:rPr lang="hr-HR" sz="2800" dirty="0"/>
              <a:t>nove pedagoške pristupe i metode u vlastitoj nastavi</a:t>
            </a:r>
            <a:endParaRPr lang="hr-HR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/>
          <a:lstStyle/>
          <a:p>
            <a:r>
              <a:rPr lang="hr-HR" dirty="0" smtClean="0"/>
              <a:t>INSTALIRANJE MASTERCAM PROGRAMA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8621" y="1681480"/>
            <a:ext cx="6400800" cy="4506685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181959" y="2402167"/>
            <a:ext cx="4663440" cy="1037913"/>
          </a:xfrm>
        </p:spPr>
        <p:txBody>
          <a:bodyPr>
            <a:normAutofit fontScale="77500" lnSpcReduction="2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3100" cap="none" dirty="0">
                <a:latin typeface="+mn-lt"/>
              </a:rPr>
              <a:t>I</a:t>
            </a:r>
            <a:r>
              <a:rPr lang="hr-HR" sz="3100" cap="none" dirty="0" smtClean="0">
                <a:latin typeface="+mn-lt"/>
              </a:rPr>
              <a:t>nstalaciju programa možete preuzeti na linku </a:t>
            </a:r>
            <a:r>
              <a:rPr lang="hr-HR" sz="3100" cap="none" dirty="0" smtClean="0">
                <a:latin typeface="+mn-lt"/>
                <a:hlinkClick r:id="rId2"/>
              </a:rPr>
              <a:t>https://www.mastercam.hr/</a:t>
            </a:r>
            <a:r>
              <a:rPr lang="hr-HR" sz="3100" cap="none" dirty="0" smtClean="0">
                <a:latin typeface="+mn-lt"/>
              </a:rPr>
              <a:t> </a:t>
            </a:r>
            <a:endParaRPr lang="hr-HR" sz="3100" cap="none" dirty="0" smtClean="0">
              <a:latin typeface="+mn-lt"/>
            </a:endParaRP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7077456" y="3440080"/>
            <a:ext cx="4663440" cy="3200400"/>
          </a:xfrm>
        </p:spPr>
        <p:txBody>
          <a:bodyPr/>
          <a:lstStyle/>
          <a:p>
            <a:r>
              <a:rPr lang="hr-HR" dirty="0"/>
              <a:t>Za dobivanje licence potrebno je ispuniti podatke s školskim mailom i nakon nekoliko minuta stići će vam kod za preuzimanje programa </a:t>
            </a:r>
            <a:r>
              <a:rPr lang="hr-HR" dirty="0" err="1"/>
              <a:t>MasterCam</a:t>
            </a:r>
            <a:r>
              <a:rPr lang="hr-HR" dirty="0"/>
              <a:t> 2020.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912" y="1518667"/>
            <a:ext cx="9636172" cy="4704016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9611" y="0"/>
            <a:ext cx="10772775" cy="1658198"/>
          </a:xfrm>
        </p:spPr>
        <p:txBody>
          <a:bodyPr/>
          <a:lstStyle/>
          <a:p>
            <a:r>
              <a:rPr lang="hr-HR" dirty="0" smtClean="0"/>
              <a:t>INSTALIRANJE MASTERCAM PROGRAMA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8" y="1926631"/>
            <a:ext cx="6411132" cy="385998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94468" y="1579078"/>
            <a:ext cx="5486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22ADB0"/>
                </a:solidFill>
              </a:rPr>
              <a:t>AKTIVNOSTI:</a:t>
            </a:r>
            <a:endParaRPr lang="hr-HR" sz="3200" dirty="0" smtClean="0">
              <a:solidFill>
                <a:srgbClr val="22ADB0"/>
              </a:solidFill>
            </a:endParaRPr>
          </a:p>
          <a:p>
            <a:endParaRPr lang="hr-HR" sz="2400" dirty="0"/>
          </a:p>
          <a:p>
            <a:pPr marL="342900" indent="-342900">
              <a:buAutoNum type="arabicPeriod"/>
            </a:pPr>
            <a:r>
              <a:rPr lang="hr-HR" sz="2400" dirty="0" smtClean="0"/>
              <a:t>Izrada 3D modela prema zadanom crtežu</a:t>
            </a:r>
            <a:endParaRPr lang="hr-HR" sz="2400" dirty="0" smtClean="0"/>
          </a:p>
          <a:p>
            <a:pPr marL="342900" indent="-342900">
              <a:buAutoNum type="arabicPeriod"/>
            </a:pPr>
            <a:r>
              <a:rPr lang="hr-HR" sz="2400" dirty="0" smtClean="0"/>
              <a:t>Kotiranje objekta</a:t>
            </a:r>
            <a:endParaRPr lang="hr-HR" sz="2400" dirty="0" smtClean="0"/>
          </a:p>
          <a:p>
            <a:pPr marL="342900" indent="-342900">
              <a:buAutoNum type="arabicPeriod"/>
            </a:pPr>
            <a:r>
              <a:rPr lang="hr-HR" sz="2400" dirty="0" smtClean="0"/>
              <a:t>Definiranje položaja i dimenzija </a:t>
            </a:r>
            <a:r>
              <a:rPr lang="hr-HR" sz="2400" dirty="0" err="1" smtClean="0"/>
              <a:t>pripremka</a:t>
            </a:r>
            <a:r>
              <a:rPr lang="hr-HR" sz="2400" dirty="0" smtClean="0"/>
              <a:t> u </a:t>
            </a:r>
            <a:r>
              <a:rPr lang="hr-HR" sz="2400" dirty="0" err="1" smtClean="0"/>
              <a:t>steznoj</a:t>
            </a:r>
            <a:r>
              <a:rPr lang="hr-HR" sz="2400" dirty="0" smtClean="0"/>
              <a:t> glavi</a:t>
            </a:r>
            <a:endParaRPr lang="hr-HR" sz="2400" dirty="0" smtClean="0"/>
          </a:p>
          <a:p>
            <a:pPr marL="342900" indent="-342900">
              <a:buAutoNum type="arabicPeriod"/>
            </a:pPr>
            <a:r>
              <a:rPr lang="hr-HR" sz="2400" dirty="0" smtClean="0"/>
              <a:t>Definiranje obrada tokarenjem: poravnavanje čela, tokarenje vanjske konture, tokarenje utora</a:t>
            </a:r>
            <a:endParaRPr lang="hr-HR" sz="2400" dirty="0" smtClean="0"/>
          </a:p>
          <a:p>
            <a:pPr marL="342900" indent="-342900">
              <a:buAutoNum type="arabicPeriod"/>
            </a:pPr>
            <a:r>
              <a:rPr lang="hr-HR" sz="2400" dirty="0" smtClean="0"/>
              <a:t>Simulacija obrade</a:t>
            </a:r>
            <a:endParaRPr lang="hr-HR" sz="2400" dirty="0" smtClean="0"/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914401" y="516324"/>
            <a:ext cx="10600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22ADB0"/>
                </a:solidFill>
              </a:rPr>
              <a:t>IZRADA NC KODA ZA STROJNI DIO ZADAN CRTEŽOM</a:t>
            </a:r>
            <a:endParaRPr lang="hr-HR" sz="3600" b="1" dirty="0">
              <a:solidFill>
                <a:srgbClr val="22AD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89" y="274683"/>
            <a:ext cx="12066753" cy="63238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9964" y="2279642"/>
            <a:ext cx="3383280" cy="1920240"/>
          </a:xfrm>
        </p:spPr>
        <p:txBody>
          <a:bodyPr rtlCol="0"/>
          <a:lstStyle/>
          <a:p>
            <a:r>
              <a:rPr lang="hr-HR" sz="8800" dirty="0">
                <a:solidFill>
                  <a:prstClr val="white"/>
                </a:solidFill>
              </a:rPr>
              <a:t>Ad. 2)</a:t>
            </a:r>
            <a:br>
              <a:rPr lang="hr-HR" sz="8800" dirty="0">
                <a:solidFill>
                  <a:prstClr val="white"/>
                </a:solidFill>
              </a:rPr>
            </a:b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2615" y="2279650"/>
            <a:ext cx="10777220" cy="4572000"/>
          </a:xfrm>
        </p:spPr>
        <p:txBody>
          <a:bodyPr rtlCol="0"/>
          <a:lstStyle/>
          <a:p>
            <a:pPr marL="0" indent="0" algn="ctr">
              <a:buNone/>
            </a:pPr>
            <a:r>
              <a:rPr lang="hr-HR" dirty="0"/>
              <a:t>https://carnet-my.sharepoint.com/:v:/g/personal/vesna_plenca_skole_hr/EbHLEWskMDNChekaMDDq3fwBhMSplsUpRxEnyDUVoRUu9g?e=AmFPf3</a:t>
            </a:r>
            <a:endParaRPr lang="hr-HR" dirty="0"/>
          </a:p>
        </p:txBody>
      </p:sp>
      <p:sp>
        <p:nvSpPr>
          <p:cNvPr id="4" name="Text Box 3"/>
          <p:cNvSpPr txBox="1"/>
          <p:nvPr/>
        </p:nvSpPr>
        <p:spPr>
          <a:xfrm>
            <a:off x="1586865" y="639445"/>
            <a:ext cx="9707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hr-HR" sz="4400" dirty="0" smtClean="0">
                <a:latin typeface="+mj-lt"/>
                <a:ea typeface="+mj-ea"/>
                <a:cs typeface="+mj-cs"/>
              </a:rPr>
              <a:t>         VIDEO NASTAVNI MATE</a:t>
            </a:r>
            <a:r>
              <a:rPr lang="hr-HR" sz="4400" dirty="0" smtClean="0">
                <a:latin typeface="+mj-lt"/>
                <a:ea typeface="+mj-ea"/>
                <a:cs typeface="+mj-cs"/>
                <a:sym typeface="+mn-ea"/>
              </a:rPr>
              <a:t>RIJA</a:t>
            </a:r>
            <a:r>
              <a:rPr lang="hr-HR" sz="4400" dirty="0" smtClean="0">
                <a:latin typeface="+mj-lt"/>
                <a:ea typeface="+mj-ea"/>
                <a:cs typeface="+mj-cs"/>
              </a:rPr>
              <a:t>L</a:t>
            </a:r>
            <a:endParaRPr lang="hr-HR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r-HR" sz="3600" b="1" dirty="0" smtClean="0">
                <a:solidFill>
                  <a:srgbClr val="22ADB0"/>
                </a:solidFill>
              </a:rPr>
              <a:t>KORIŠTENI PROGRAMI:</a:t>
            </a:r>
            <a:endParaRPr lang="hr-HR" sz="3600" b="1" dirty="0" smtClean="0">
              <a:solidFill>
                <a:srgbClr val="22ADB0"/>
              </a:solidFill>
            </a:endParaRPr>
          </a:p>
          <a:p>
            <a:pPr marL="0" indent="0">
              <a:buNone/>
            </a:pPr>
            <a:endParaRPr lang="hr-HR" sz="3600" b="1" dirty="0" smtClean="0">
              <a:solidFill>
                <a:srgbClr val="22ADB0"/>
              </a:solidFill>
            </a:endParaRPr>
          </a:p>
          <a:p>
            <a:pPr marL="0" indent="0">
              <a:buNone/>
            </a:pPr>
            <a:r>
              <a:rPr lang="en-US"/>
              <a:t>• MASTERCAM</a:t>
            </a:r>
            <a:endParaRPr lang="en-US"/>
          </a:p>
          <a:p>
            <a:pPr marL="0" indent="0">
              <a:buNone/>
            </a:pPr>
            <a:r>
              <a:rPr lang="en-US"/>
              <a:t>• INVENTOR</a:t>
            </a:r>
            <a:endParaRPr lang="en-US"/>
          </a:p>
          <a:p>
            <a:pPr marL="0" indent="0">
              <a:buNone/>
            </a:pPr>
            <a:r>
              <a:rPr lang="en-US"/>
              <a:t>• BANDICAM</a:t>
            </a:r>
            <a:endParaRPr lang="en-US"/>
          </a:p>
          <a:p>
            <a:pPr marL="0" indent="0">
              <a:buNone/>
            </a:pPr>
            <a:r>
              <a:rPr lang="en-US"/>
              <a:t>• BANDICAT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433" y="2597785"/>
            <a:ext cx="3932237" cy="3811588"/>
          </a:xfrm>
        </p:spPr>
        <p:txBody>
          <a:bodyPr/>
          <a:p>
            <a:r>
              <a:rPr lang="hr-HR" altLang="en-US" sz="3200"/>
              <a:t>Navedeni programi korišteni su u besplatnoj verziji </a:t>
            </a:r>
            <a:endParaRPr lang="hr-HR" altLang="en-US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Vesna Plenča, dipl. ing.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Presentation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AMGDT</vt:lpstr>
      <vt:lpstr>Office Theme</vt:lpstr>
      <vt:lpstr>Ad. 2) </vt:lpstr>
      <vt:lpstr>PowerPoint 演示文稿</vt:lpstr>
      <vt:lpstr>INSTALIRANJE MASTERCAM PROGRAMA</vt:lpstr>
      <vt:lpstr>INSTALIRANJE MASTERCAM PROGRAMA</vt:lpstr>
      <vt:lpstr>PowerPoint 演示文稿</vt:lpstr>
      <vt:lpstr>PowerPoint 演示文稿</vt:lpstr>
      <vt:lpstr>Ad. 2)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Ad. 2) </dc:title>
  <dc:creator/>
  <cp:lastModifiedBy>Korisnik</cp:lastModifiedBy>
  <cp:revision>1</cp:revision>
  <dcterms:created xsi:type="dcterms:W3CDTF">2020-11-17T07:46:30Z</dcterms:created>
  <dcterms:modified xsi:type="dcterms:W3CDTF">2020-11-17T07:46:31Z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