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64" r:id="rId2"/>
    <p:sldId id="256" r:id="rId3"/>
    <p:sldId id="257" r:id="rId4"/>
    <p:sldId id="258" r:id="rId5"/>
    <p:sldId id="268" r:id="rId6"/>
    <p:sldId id="259" r:id="rId7"/>
    <p:sldId id="260" r:id="rId8"/>
    <p:sldId id="262" r:id="rId9"/>
    <p:sldId id="263" r:id="rId10"/>
    <p:sldId id="265" r:id="rId11"/>
    <p:sldId id="266" r:id="rId12"/>
    <p:sldId id="276" r:id="rId13"/>
    <p:sldId id="274" r:id="rId14"/>
    <p:sldId id="275" r:id="rId15"/>
    <p:sldId id="269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3AC384-85F2-4735-805C-FE737D52000D}">
          <p14:sldIdLst>
            <p14:sldId id="264"/>
            <p14:sldId id="256"/>
            <p14:sldId id="257"/>
            <p14:sldId id="258"/>
            <p14:sldId id="268"/>
          </p14:sldIdLst>
        </p14:section>
        <p14:section name="Untitled Section" id="{6B2A9B4F-A797-4BB0-9BB1-70D9F8CB0603}">
          <p14:sldIdLst>
            <p14:sldId id="259"/>
            <p14:sldId id="260"/>
            <p14:sldId id="262"/>
            <p14:sldId id="263"/>
            <p14:sldId id="265"/>
            <p14:sldId id="266"/>
            <p14:sldId id="276"/>
            <p14:sldId id="274"/>
            <p14:sldId id="275"/>
            <p14:sldId id="269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1AE3E-ECBC-4E91-AF8D-269467E3F91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EC60610-B5C4-4D67-B762-D4391947EEB4}">
      <dgm:prSet phldrT="[Text]" custT="1"/>
      <dgm:spPr/>
      <dgm:t>
        <a:bodyPr/>
        <a:lstStyle/>
        <a:p>
          <a:r>
            <a:rPr lang="hr-HR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OPĆI CILJ FORUM TEATRA: HUMANIZACIJA </a:t>
          </a:r>
          <a:r>
            <a:rPr lang="hr-HR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ČOVJEČANSTVA(društvena transformacija) </a:t>
          </a:r>
          <a:endParaRPr lang="hr-HR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669FC-DD88-419D-A084-D81F87ADEA1A}" type="parTrans" cxnId="{DB1C565F-2037-4ED7-94A6-6B2AA277EE30}">
      <dgm:prSet/>
      <dgm:spPr/>
      <dgm:t>
        <a:bodyPr/>
        <a:lstStyle/>
        <a:p>
          <a:endParaRPr lang="hr-HR"/>
        </a:p>
      </dgm:t>
    </dgm:pt>
    <dgm:pt modelId="{01384BB8-4C84-4AEB-AB6D-29197C93EDA4}" type="sibTrans" cxnId="{DB1C565F-2037-4ED7-94A6-6B2AA277EE30}">
      <dgm:prSet/>
      <dgm:spPr/>
      <dgm:t>
        <a:bodyPr/>
        <a:lstStyle/>
        <a:p>
          <a:endParaRPr lang="hr-HR"/>
        </a:p>
      </dgm:t>
    </dgm:pt>
    <dgm:pt modelId="{9440CE31-564E-4D6D-9205-519BF88CE750}">
      <dgm:prSet phldrT="[Text]" custT="1"/>
      <dgm:spPr/>
      <dgm:t>
        <a:bodyPr/>
        <a:lstStyle/>
        <a:p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POSEBNI CILJ : Edukacija voditelja dramskog rada</a:t>
          </a:r>
          <a:endParaRPr lang="hr-HR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F68FB0-6F11-49EF-B7B4-AA614D10F75B}" type="parTrans" cxnId="{49AFEF16-5CFF-4E77-BBCD-ABE3CC09FADC}">
      <dgm:prSet/>
      <dgm:spPr/>
      <dgm:t>
        <a:bodyPr/>
        <a:lstStyle/>
        <a:p>
          <a:endParaRPr lang="hr-HR"/>
        </a:p>
      </dgm:t>
    </dgm:pt>
    <dgm:pt modelId="{31066A97-2143-4FCA-B3F7-57B266E480E6}" type="sibTrans" cxnId="{49AFEF16-5CFF-4E77-BBCD-ABE3CC09FADC}">
      <dgm:prSet/>
      <dgm:spPr/>
      <dgm:t>
        <a:bodyPr/>
        <a:lstStyle/>
        <a:p>
          <a:endParaRPr lang="hr-HR"/>
        </a:p>
      </dgm:t>
    </dgm:pt>
    <dgm:pt modelId="{33D1B60E-8819-421E-A628-86C98EA38C79}">
      <dgm:prSet phldrT="[Text]" custT="1"/>
      <dgm:spPr/>
      <dgm:t>
        <a:bodyPr/>
        <a:lstStyle/>
        <a:p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školski pedagozi,</a:t>
          </a:r>
        </a:p>
        <a:p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školski knjižničari</a:t>
          </a:r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učitelji, kazališni profesionalci, edukatori, studenti...</a:t>
          </a:r>
          <a:endParaRPr lang="hr-HR" sz="2400" dirty="0"/>
        </a:p>
      </dgm:t>
    </dgm:pt>
    <dgm:pt modelId="{93B827B8-F3B6-46E4-992A-AF111669E4E0}" type="parTrans" cxnId="{D7CEB3C4-C978-4091-842B-4C8C66153412}">
      <dgm:prSet/>
      <dgm:spPr/>
      <dgm:t>
        <a:bodyPr/>
        <a:lstStyle/>
        <a:p>
          <a:endParaRPr lang="hr-HR"/>
        </a:p>
      </dgm:t>
    </dgm:pt>
    <dgm:pt modelId="{D7ABE5A7-2D49-4D79-B6D0-6EB144AEEF0E}" type="sibTrans" cxnId="{D7CEB3C4-C978-4091-842B-4C8C66153412}">
      <dgm:prSet/>
      <dgm:spPr/>
      <dgm:t>
        <a:bodyPr/>
        <a:lstStyle/>
        <a:p>
          <a:endParaRPr lang="hr-HR"/>
        </a:p>
      </dgm:t>
    </dgm:pt>
    <dgm:pt modelId="{CD358111-4789-4B42-BFE2-6C083DE3FBFA}">
      <dgm:prSet phldrT="[Text]" custT="1"/>
      <dgm:spPr/>
      <dgm:t>
        <a:bodyPr/>
        <a:lstStyle/>
        <a:p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POSEBNI CILJ : Odgojni rad s ciljanim skupinama</a:t>
          </a:r>
          <a:endParaRPr lang="hr-HR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F85A10-2D3E-451D-87BC-DC79B9E2DAAD}" type="parTrans" cxnId="{E715B600-2251-49D3-B86F-4D6310A83070}">
      <dgm:prSet/>
      <dgm:spPr/>
      <dgm:t>
        <a:bodyPr/>
        <a:lstStyle/>
        <a:p>
          <a:endParaRPr lang="hr-HR"/>
        </a:p>
      </dgm:t>
    </dgm:pt>
    <dgm:pt modelId="{16D4E5A0-0079-45CE-B537-C7D0F7109C55}" type="sibTrans" cxnId="{E715B600-2251-49D3-B86F-4D6310A83070}">
      <dgm:prSet/>
      <dgm:spPr/>
      <dgm:t>
        <a:bodyPr/>
        <a:lstStyle/>
        <a:p>
          <a:endParaRPr lang="hr-HR"/>
        </a:p>
      </dgm:t>
    </dgm:pt>
    <dgm:pt modelId="{485E14CB-6EB8-4F9F-8DB8-21DB7D1A7456}">
      <dgm:prSet phldrT="[Text]" custT="1"/>
      <dgm:spPr/>
      <dgm:t>
        <a:bodyPr/>
        <a:lstStyle/>
        <a:p>
          <a:r>
            <a:rPr lang="hr-HR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razredi u školama, grupe-izvannastavne aktivnosti</a:t>
          </a:r>
          <a:r>
            <a:rPr lang="hr-HR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beskućnici, pacijenti, zatvorenici, zatvorsko osoblje, ostali članovi loklane zajednice...</a:t>
          </a:r>
          <a:endParaRPr lang="hr-HR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50EC9-037D-42A5-838D-BB5B760F47C2}" type="parTrans" cxnId="{6B344FB2-9096-4C8F-BE4C-4095B9752AA0}">
      <dgm:prSet/>
      <dgm:spPr/>
      <dgm:t>
        <a:bodyPr/>
        <a:lstStyle/>
        <a:p>
          <a:endParaRPr lang="hr-HR"/>
        </a:p>
      </dgm:t>
    </dgm:pt>
    <dgm:pt modelId="{8799E7D7-3864-4E4E-A11F-003CE3DDC4F0}" type="sibTrans" cxnId="{6B344FB2-9096-4C8F-BE4C-4095B9752AA0}">
      <dgm:prSet/>
      <dgm:spPr/>
      <dgm:t>
        <a:bodyPr/>
        <a:lstStyle/>
        <a:p>
          <a:endParaRPr lang="hr-HR"/>
        </a:p>
      </dgm:t>
    </dgm:pt>
    <dgm:pt modelId="{2BB6E72B-A555-4AA8-BAF4-EE6215327499}" type="pres">
      <dgm:prSet presAssocID="{3191AE3E-ECBC-4E91-AF8D-269467E3F9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6D87DAF-357A-4CE3-854E-30283997EAE7}" type="pres">
      <dgm:prSet presAssocID="{BEC60610-B5C4-4D67-B762-D4391947EEB4}" presName="hierRoot1" presStyleCnt="0"/>
      <dgm:spPr/>
    </dgm:pt>
    <dgm:pt modelId="{BC1378AA-EB2D-402B-9860-A47F384FA5CC}" type="pres">
      <dgm:prSet presAssocID="{BEC60610-B5C4-4D67-B762-D4391947EEB4}" presName="composite" presStyleCnt="0"/>
      <dgm:spPr/>
    </dgm:pt>
    <dgm:pt modelId="{070BC1BE-CEB6-4D1B-9E3E-D1495DD56D2C}" type="pres">
      <dgm:prSet presAssocID="{BEC60610-B5C4-4D67-B762-D4391947EEB4}" presName="background" presStyleLbl="node0" presStyleIdx="0" presStyleCnt="1"/>
      <dgm:spPr/>
    </dgm:pt>
    <dgm:pt modelId="{BF783941-47C5-47AA-8FAB-D29C1C22F90D}" type="pres">
      <dgm:prSet presAssocID="{BEC60610-B5C4-4D67-B762-D4391947EEB4}" presName="text" presStyleLbl="fgAcc0" presStyleIdx="0" presStyleCnt="1" custScaleX="272237" custScaleY="136874" custLinFactNeighborX="-6353" custLinFactNeighborY="-1514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64E7C48D-EE7E-4784-B55F-36399961A11F}" type="pres">
      <dgm:prSet presAssocID="{BEC60610-B5C4-4D67-B762-D4391947EEB4}" presName="hierChild2" presStyleCnt="0"/>
      <dgm:spPr/>
    </dgm:pt>
    <dgm:pt modelId="{C1C7ADB2-2D59-43D4-87E5-99F676F7D27E}" type="pres">
      <dgm:prSet presAssocID="{CCF68FB0-6F11-49EF-B7B4-AA614D10F75B}" presName="Name10" presStyleLbl="parChTrans1D2" presStyleIdx="0" presStyleCnt="2"/>
      <dgm:spPr/>
      <dgm:t>
        <a:bodyPr/>
        <a:lstStyle/>
        <a:p>
          <a:endParaRPr lang="hr-HR"/>
        </a:p>
      </dgm:t>
    </dgm:pt>
    <dgm:pt modelId="{753FF4D8-B312-4A04-A3AF-94D06B36FA07}" type="pres">
      <dgm:prSet presAssocID="{9440CE31-564E-4D6D-9205-519BF88CE750}" presName="hierRoot2" presStyleCnt="0"/>
      <dgm:spPr/>
    </dgm:pt>
    <dgm:pt modelId="{37CAF564-4FF8-4248-9E6C-471A40D3D6DB}" type="pres">
      <dgm:prSet presAssocID="{9440CE31-564E-4D6D-9205-519BF88CE750}" presName="composite2" presStyleCnt="0"/>
      <dgm:spPr/>
    </dgm:pt>
    <dgm:pt modelId="{5BE5685B-E672-4515-9DCD-8092419E9B7D}" type="pres">
      <dgm:prSet presAssocID="{9440CE31-564E-4D6D-9205-519BF88CE750}" presName="background2" presStyleLbl="node2" presStyleIdx="0" presStyleCnt="2"/>
      <dgm:spPr/>
    </dgm:pt>
    <dgm:pt modelId="{A0DB8310-1295-46A3-BFAD-CA9F1DA2714E}" type="pres">
      <dgm:prSet presAssocID="{9440CE31-564E-4D6D-9205-519BF88CE75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F1E8D81-E659-426E-9D81-2A43604EE505}" type="pres">
      <dgm:prSet presAssocID="{9440CE31-564E-4D6D-9205-519BF88CE750}" presName="hierChild3" presStyleCnt="0"/>
      <dgm:spPr/>
    </dgm:pt>
    <dgm:pt modelId="{C070673B-30EC-4A3F-9E02-91C231C56262}" type="pres">
      <dgm:prSet presAssocID="{93B827B8-F3B6-46E4-992A-AF111669E4E0}" presName="Name17" presStyleLbl="parChTrans1D3" presStyleIdx="0" presStyleCnt="2"/>
      <dgm:spPr/>
      <dgm:t>
        <a:bodyPr/>
        <a:lstStyle/>
        <a:p>
          <a:endParaRPr lang="hr-HR"/>
        </a:p>
      </dgm:t>
    </dgm:pt>
    <dgm:pt modelId="{751B7DFB-3832-4DCA-B7D4-6240889F5C90}" type="pres">
      <dgm:prSet presAssocID="{33D1B60E-8819-421E-A628-86C98EA38C79}" presName="hierRoot3" presStyleCnt="0"/>
      <dgm:spPr/>
    </dgm:pt>
    <dgm:pt modelId="{E42E2397-7433-452D-9E99-549EDA1927F6}" type="pres">
      <dgm:prSet presAssocID="{33D1B60E-8819-421E-A628-86C98EA38C79}" presName="composite3" presStyleCnt="0"/>
      <dgm:spPr/>
    </dgm:pt>
    <dgm:pt modelId="{D77C04B1-D43F-4BE5-8E80-BFA72BC407EA}" type="pres">
      <dgm:prSet presAssocID="{33D1B60E-8819-421E-A628-86C98EA38C79}" presName="background3" presStyleLbl="node3" presStyleIdx="0" presStyleCnt="2"/>
      <dgm:spPr/>
    </dgm:pt>
    <dgm:pt modelId="{35483CE0-75C6-43B3-B06E-488C762CC539}" type="pres">
      <dgm:prSet presAssocID="{33D1B60E-8819-421E-A628-86C98EA38C79}" presName="text3" presStyleLbl="fgAcc3" presStyleIdx="0" presStyleCnt="2" custScaleX="117828" custScaleY="154965" custLinFactNeighborX="-8221" custLinFactNeighborY="-1798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001AF8B-6BC3-4C5D-A0E2-DFC9671E25D9}" type="pres">
      <dgm:prSet presAssocID="{33D1B60E-8819-421E-A628-86C98EA38C79}" presName="hierChild4" presStyleCnt="0"/>
      <dgm:spPr/>
    </dgm:pt>
    <dgm:pt modelId="{9DBB8499-CB60-424B-BD08-7C19A4C073AA}" type="pres">
      <dgm:prSet presAssocID="{D1F85A10-2D3E-451D-87BC-DC79B9E2DAAD}" presName="Name10" presStyleLbl="parChTrans1D2" presStyleIdx="1" presStyleCnt="2"/>
      <dgm:spPr/>
      <dgm:t>
        <a:bodyPr/>
        <a:lstStyle/>
        <a:p>
          <a:endParaRPr lang="hr-HR"/>
        </a:p>
      </dgm:t>
    </dgm:pt>
    <dgm:pt modelId="{E21784B0-C259-4486-A08D-0936239C0680}" type="pres">
      <dgm:prSet presAssocID="{CD358111-4789-4B42-BFE2-6C083DE3FBFA}" presName="hierRoot2" presStyleCnt="0"/>
      <dgm:spPr/>
    </dgm:pt>
    <dgm:pt modelId="{982179F7-CE27-4FB8-9B32-D6162FF47151}" type="pres">
      <dgm:prSet presAssocID="{CD358111-4789-4B42-BFE2-6C083DE3FBFA}" presName="composite2" presStyleCnt="0"/>
      <dgm:spPr/>
    </dgm:pt>
    <dgm:pt modelId="{2D94756C-5447-49CD-A0B7-17A4A0C47B56}" type="pres">
      <dgm:prSet presAssocID="{CD358111-4789-4B42-BFE2-6C083DE3FBFA}" presName="background2" presStyleLbl="node2" presStyleIdx="1" presStyleCnt="2"/>
      <dgm:spPr/>
    </dgm:pt>
    <dgm:pt modelId="{71B56705-782A-4C3D-9421-01A538B93882}" type="pres">
      <dgm:prSet presAssocID="{CD358111-4789-4B42-BFE2-6C083DE3FBF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7C35430-FB63-4A2E-91B0-6FB2E11B5F6F}" type="pres">
      <dgm:prSet presAssocID="{CD358111-4789-4B42-BFE2-6C083DE3FBFA}" presName="hierChild3" presStyleCnt="0"/>
      <dgm:spPr/>
    </dgm:pt>
    <dgm:pt modelId="{6C811EF3-12C6-4CA8-9953-E07998B68756}" type="pres">
      <dgm:prSet presAssocID="{F5C50EC9-037D-42A5-838D-BB5B760F47C2}" presName="Name17" presStyleLbl="parChTrans1D3" presStyleIdx="1" presStyleCnt="2"/>
      <dgm:spPr/>
      <dgm:t>
        <a:bodyPr/>
        <a:lstStyle/>
        <a:p>
          <a:endParaRPr lang="hr-HR"/>
        </a:p>
      </dgm:t>
    </dgm:pt>
    <dgm:pt modelId="{1A0B95D3-6563-40DF-8D3E-A0270426EFFA}" type="pres">
      <dgm:prSet presAssocID="{485E14CB-6EB8-4F9F-8DB8-21DB7D1A7456}" presName="hierRoot3" presStyleCnt="0"/>
      <dgm:spPr/>
    </dgm:pt>
    <dgm:pt modelId="{922E92BF-64E1-4C38-B285-DAD9B8AF9FB4}" type="pres">
      <dgm:prSet presAssocID="{485E14CB-6EB8-4F9F-8DB8-21DB7D1A7456}" presName="composite3" presStyleCnt="0"/>
      <dgm:spPr/>
    </dgm:pt>
    <dgm:pt modelId="{950E10BE-1930-49A2-8A04-A0AF600CF907}" type="pres">
      <dgm:prSet presAssocID="{485E14CB-6EB8-4F9F-8DB8-21DB7D1A7456}" presName="background3" presStyleLbl="node3" presStyleIdx="1" presStyleCnt="2"/>
      <dgm:spPr/>
    </dgm:pt>
    <dgm:pt modelId="{9858E8AD-5181-4AD4-A6F1-B7BE0683A45C}" type="pres">
      <dgm:prSet presAssocID="{485E14CB-6EB8-4F9F-8DB8-21DB7D1A7456}" presName="text3" presStyleLbl="fgAcc3" presStyleIdx="1" presStyleCnt="2" custScaleX="122669" custScaleY="152755" custLinFactNeighborY="-1510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3B639C95-2C51-4B8C-BC95-D9B47FAF252C}" type="pres">
      <dgm:prSet presAssocID="{485E14CB-6EB8-4F9F-8DB8-21DB7D1A7456}" presName="hierChild4" presStyleCnt="0"/>
      <dgm:spPr/>
    </dgm:pt>
  </dgm:ptLst>
  <dgm:cxnLst>
    <dgm:cxn modelId="{49AFEF16-5CFF-4E77-BBCD-ABE3CC09FADC}" srcId="{BEC60610-B5C4-4D67-B762-D4391947EEB4}" destId="{9440CE31-564E-4D6D-9205-519BF88CE750}" srcOrd="0" destOrd="0" parTransId="{CCF68FB0-6F11-49EF-B7B4-AA614D10F75B}" sibTransId="{31066A97-2143-4FCA-B3F7-57B266E480E6}"/>
    <dgm:cxn modelId="{B7CD9886-8C62-4B98-B8DA-139ED77A1463}" type="presOf" srcId="{33D1B60E-8819-421E-A628-86C98EA38C79}" destId="{35483CE0-75C6-43B3-B06E-488C762CC539}" srcOrd="0" destOrd="0" presId="urn:microsoft.com/office/officeart/2005/8/layout/hierarchy1"/>
    <dgm:cxn modelId="{20B5E1DF-225F-4A72-8506-AAC78CAF70AA}" type="presOf" srcId="{3191AE3E-ECBC-4E91-AF8D-269467E3F91D}" destId="{2BB6E72B-A555-4AA8-BAF4-EE6215327499}" srcOrd="0" destOrd="0" presId="urn:microsoft.com/office/officeart/2005/8/layout/hierarchy1"/>
    <dgm:cxn modelId="{B824B4B4-323B-4317-A687-0CD171321113}" type="presOf" srcId="{BEC60610-B5C4-4D67-B762-D4391947EEB4}" destId="{BF783941-47C5-47AA-8FAB-D29C1C22F90D}" srcOrd="0" destOrd="0" presId="urn:microsoft.com/office/officeart/2005/8/layout/hierarchy1"/>
    <dgm:cxn modelId="{29FF8106-7033-4620-BA25-F30FA7A7B9DD}" type="presOf" srcId="{D1F85A10-2D3E-451D-87BC-DC79B9E2DAAD}" destId="{9DBB8499-CB60-424B-BD08-7C19A4C073AA}" srcOrd="0" destOrd="0" presId="urn:microsoft.com/office/officeart/2005/8/layout/hierarchy1"/>
    <dgm:cxn modelId="{DB1C565F-2037-4ED7-94A6-6B2AA277EE30}" srcId="{3191AE3E-ECBC-4E91-AF8D-269467E3F91D}" destId="{BEC60610-B5C4-4D67-B762-D4391947EEB4}" srcOrd="0" destOrd="0" parTransId="{A98669FC-DD88-419D-A084-D81F87ADEA1A}" sibTransId="{01384BB8-4C84-4AEB-AB6D-29197C93EDA4}"/>
    <dgm:cxn modelId="{D7CEB3C4-C978-4091-842B-4C8C66153412}" srcId="{9440CE31-564E-4D6D-9205-519BF88CE750}" destId="{33D1B60E-8819-421E-A628-86C98EA38C79}" srcOrd="0" destOrd="0" parTransId="{93B827B8-F3B6-46E4-992A-AF111669E4E0}" sibTransId="{D7ABE5A7-2D49-4D79-B6D0-6EB144AEEF0E}"/>
    <dgm:cxn modelId="{308367F1-CD31-4DE6-AF12-7386530EFFD7}" type="presOf" srcId="{CCF68FB0-6F11-49EF-B7B4-AA614D10F75B}" destId="{C1C7ADB2-2D59-43D4-87E5-99F676F7D27E}" srcOrd="0" destOrd="0" presId="urn:microsoft.com/office/officeart/2005/8/layout/hierarchy1"/>
    <dgm:cxn modelId="{1D7F47FB-BF52-4051-92EF-B8E57D3F0B69}" type="presOf" srcId="{F5C50EC9-037D-42A5-838D-BB5B760F47C2}" destId="{6C811EF3-12C6-4CA8-9953-E07998B68756}" srcOrd="0" destOrd="0" presId="urn:microsoft.com/office/officeart/2005/8/layout/hierarchy1"/>
    <dgm:cxn modelId="{8B8FDBAA-2692-4EF2-B2E5-9C65E48CB9FF}" type="presOf" srcId="{93B827B8-F3B6-46E4-992A-AF111669E4E0}" destId="{C070673B-30EC-4A3F-9E02-91C231C56262}" srcOrd="0" destOrd="0" presId="urn:microsoft.com/office/officeart/2005/8/layout/hierarchy1"/>
    <dgm:cxn modelId="{DC466FC6-6ED8-4FD8-A646-99AB936D121D}" type="presOf" srcId="{485E14CB-6EB8-4F9F-8DB8-21DB7D1A7456}" destId="{9858E8AD-5181-4AD4-A6F1-B7BE0683A45C}" srcOrd="0" destOrd="0" presId="urn:microsoft.com/office/officeart/2005/8/layout/hierarchy1"/>
    <dgm:cxn modelId="{975AD1D9-7C53-4A78-99AA-09AB9B416597}" type="presOf" srcId="{9440CE31-564E-4D6D-9205-519BF88CE750}" destId="{A0DB8310-1295-46A3-BFAD-CA9F1DA2714E}" srcOrd="0" destOrd="0" presId="urn:microsoft.com/office/officeart/2005/8/layout/hierarchy1"/>
    <dgm:cxn modelId="{E715B600-2251-49D3-B86F-4D6310A83070}" srcId="{BEC60610-B5C4-4D67-B762-D4391947EEB4}" destId="{CD358111-4789-4B42-BFE2-6C083DE3FBFA}" srcOrd="1" destOrd="0" parTransId="{D1F85A10-2D3E-451D-87BC-DC79B9E2DAAD}" sibTransId="{16D4E5A0-0079-45CE-B537-C7D0F7109C55}"/>
    <dgm:cxn modelId="{4076F6C0-D91A-4F2F-A161-C12315DEDCF1}" type="presOf" srcId="{CD358111-4789-4B42-BFE2-6C083DE3FBFA}" destId="{71B56705-782A-4C3D-9421-01A538B93882}" srcOrd="0" destOrd="0" presId="urn:microsoft.com/office/officeart/2005/8/layout/hierarchy1"/>
    <dgm:cxn modelId="{6B344FB2-9096-4C8F-BE4C-4095B9752AA0}" srcId="{CD358111-4789-4B42-BFE2-6C083DE3FBFA}" destId="{485E14CB-6EB8-4F9F-8DB8-21DB7D1A7456}" srcOrd="0" destOrd="0" parTransId="{F5C50EC9-037D-42A5-838D-BB5B760F47C2}" sibTransId="{8799E7D7-3864-4E4E-A11F-003CE3DDC4F0}"/>
    <dgm:cxn modelId="{EBB986F3-7CDB-4CAA-9FF0-BB4DB31214B6}" type="presParOf" srcId="{2BB6E72B-A555-4AA8-BAF4-EE6215327499}" destId="{D6D87DAF-357A-4CE3-854E-30283997EAE7}" srcOrd="0" destOrd="0" presId="urn:microsoft.com/office/officeart/2005/8/layout/hierarchy1"/>
    <dgm:cxn modelId="{EBD72FDB-9442-4184-8261-DA9432B80C8B}" type="presParOf" srcId="{D6D87DAF-357A-4CE3-854E-30283997EAE7}" destId="{BC1378AA-EB2D-402B-9860-A47F384FA5CC}" srcOrd="0" destOrd="0" presId="urn:microsoft.com/office/officeart/2005/8/layout/hierarchy1"/>
    <dgm:cxn modelId="{BE141F19-F1BF-4708-85FF-A6C9123C8D56}" type="presParOf" srcId="{BC1378AA-EB2D-402B-9860-A47F384FA5CC}" destId="{070BC1BE-CEB6-4D1B-9E3E-D1495DD56D2C}" srcOrd="0" destOrd="0" presId="urn:microsoft.com/office/officeart/2005/8/layout/hierarchy1"/>
    <dgm:cxn modelId="{3D3933AB-BC54-47C0-95CF-33F911B0A1B1}" type="presParOf" srcId="{BC1378AA-EB2D-402B-9860-A47F384FA5CC}" destId="{BF783941-47C5-47AA-8FAB-D29C1C22F90D}" srcOrd="1" destOrd="0" presId="urn:microsoft.com/office/officeart/2005/8/layout/hierarchy1"/>
    <dgm:cxn modelId="{963F1641-924C-45FE-A2C1-DF711703CED4}" type="presParOf" srcId="{D6D87DAF-357A-4CE3-854E-30283997EAE7}" destId="{64E7C48D-EE7E-4784-B55F-36399961A11F}" srcOrd="1" destOrd="0" presId="urn:microsoft.com/office/officeart/2005/8/layout/hierarchy1"/>
    <dgm:cxn modelId="{4D4854A8-D5B3-4F86-8285-4A47258483ED}" type="presParOf" srcId="{64E7C48D-EE7E-4784-B55F-36399961A11F}" destId="{C1C7ADB2-2D59-43D4-87E5-99F676F7D27E}" srcOrd="0" destOrd="0" presId="urn:microsoft.com/office/officeart/2005/8/layout/hierarchy1"/>
    <dgm:cxn modelId="{4DB24859-752E-4DF9-8321-EF982208ADEF}" type="presParOf" srcId="{64E7C48D-EE7E-4784-B55F-36399961A11F}" destId="{753FF4D8-B312-4A04-A3AF-94D06B36FA07}" srcOrd="1" destOrd="0" presId="urn:microsoft.com/office/officeart/2005/8/layout/hierarchy1"/>
    <dgm:cxn modelId="{3F953436-8F7E-4584-AA88-6F1467B289BE}" type="presParOf" srcId="{753FF4D8-B312-4A04-A3AF-94D06B36FA07}" destId="{37CAF564-4FF8-4248-9E6C-471A40D3D6DB}" srcOrd="0" destOrd="0" presId="urn:microsoft.com/office/officeart/2005/8/layout/hierarchy1"/>
    <dgm:cxn modelId="{8B1B3CF6-52BB-47EF-968B-D5AC10EE4FF8}" type="presParOf" srcId="{37CAF564-4FF8-4248-9E6C-471A40D3D6DB}" destId="{5BE5685B-E672-4515-9DCD-8092419E9B7D}" srcOrd="0" destOrd="0" presId="urn:microsoft.com/office/officeart/2005/8/layout/hierarchy1"/>
    <dgm:cxn modelId="{D8585AA3-7C48-48F1-9895-92C6BC398F77}" type="presParOf" srcId="{37CAF564-4FF8-4248-9E6C-471A40D3D6DB}" destId="{A0DB8310-1295-46A3-BFAD-CA9F1DA2714E}" srcOrd="1" destOrd="0" presId="urn:microsoft.com/office/officeart/2005/8/layout/hierarchy1"/>
    <dgm:cxn modelId="{DADF3032-FCB4-4D2F-828E-BD8BE76E0198}" type="presParOf" srcId="{753FF4D8-B312-4A04-A3AF-94D06B36FA07}" destId="{AF1E8D81-E659-426E-9D81-2A43604EE505}" srcOrd="1" destOrd="0" presId="urn:microsoft.com/office/officeart/2005/8/layout/hierarchy1"/>
    <dgm:cxn modelId="{CEFF3F4B-211E-42D7-BFE8-2F2CE2086E6F}" type="presParOf" srcId="{AF1E8D81-E659-426E-9D81-2A43604EE505}" destId="{C070673B-30EC-4A3F-9E02-91C231C56262}" srcOrd="0" destOrd="0" presId="urn:microsoft.com/office/officeart/2005/8/layout/hierarchy1"/>
    <dgm:cxn modelId="{DA58C686-3F6F-4C38-80DD-4C535144F4A6}" type="presParOf" srcId="{AF1E8D81-E659-426E-9D81-2A43604EE505}" destId="{751B7DFB-3832-4DCA-B7D4-6240889F5C90}" srcOrd="1" destOrd="0" presId="urn:microsoft.com/office/officeart/2005/8/layout/hierarchy1"/>
    <dgm:cxn modelId="{74A8C571-08FF-4DA7-8B4F-155B9EF50D11}" type="presParOf" srcId="{751B7DFB-3832-4DCA-B7D4-6240889F5C90}" destId="{E42E2397-7433-452D-9E99-549EDA1927F6}" srcOrd="0" destOrd="0" presId="urn:microsoft.com/office/officeart/2005/8/layout/hierarchy1"/>
    <dgm:cxn modelId="{44A8FB65-28A2-4702-8375-D2434AC019CE}" type="presParOf" srcId="{E42E2397-7433-452D-9E99-549EDA1927F6}" destId="{D77C04B1-D43F-4BE5-8E80-BFA72BC407EA}" srcOrd="0" destOrd="0" presId="urn:microsoft.com/office/officeart/2005/8/layout/hierarchy1"/>
    <dgm:cxn modelId="{516FE1DB-56EA-4D1C-BD96-D7DF5268B28E}" type="presParOf" srcId="{E42E2397-7433-452D-9E99-549EDA1927F6}" destId="{35483CE0-75C6-43B3-B06E-488C762CC539}" srcOrd="1" destOrd="0" presId="urn:microsoft.com/office/officeart/2005/8/layout/hierarchy1"/>
    <dgm:cxn modelId="{F9641849-06E3-4507-A963-083F7913EB19}" type="presParOf" srcId="{751B7DFB-3832-4DCA-B7D4-6240889F5C90}" destId="{9001AF8B-6BC3-4C5D-A0E2-DFC9671E25D9}" srcOrd="1" destOrd="0" presId="urn:microsoft.com/office/officeart/2005/8/layout/hierarchy1"/>
    <dgm:cxn modelId="{F9F48006-F75A-4DF1-9611-1C3DF2DE2EFA}" type="presParOf" srcId="{64E7C48D-EE7E-4784-B55F-36399961A11F}" destId="{9DBB8499-CB60-424B-BD08-7C19A4C073AA}" srcOrd="2" destOrd="0" presId="urn:microsoft.com/office/officeart/2005/8/layout/hierarchy1"/>
    <dgm:cxn modelId="{FC8C95C5-1A4D-4DD5-98A9-7C9739DC447C}" type="presParOf" srcId="{64E7C48D-EE7E-4784-B55F-36399961A11F}" destId="{E21784B0-C259-4486-A08D-0936239C0680}" srcOrd="3" destOrd="0" presId="urn:microsoft.com/office/officeart/2005/8/layout/hierarchy1"/>
    <dgm:cxn modelId="{B7A8C085-49EE-490D-AD0A-550CC629CB71}" type="presParOf" srcId="{E21784B0-C259-4486-A08D-0936239C0680}" destId="{982179F7-CE27-4FB8-9B32-D6162FF47151}" srcOrd="0" destOrd="0" presId="urn:microsoft.com/office/officeart/2005/8/layout/hierarchy1"/>
    <dgm:cxn modelId="{E998486C-15BA-45D0-AC7E-42DE02F17E33}" type="presParOf" srcId="{982179F7-CE27-4FB8-9B32-D6162FF47151}" destId="{2D94756C-5447-49CD-A0B7-17A4A0C47B56}" srcOrd="0" destOrd="0" presId="urn:microsoft.com/office/officeart/2005/8/layout/hierarchy1"/>
    <dgm:cxn modelId="{CF11E71A-C2A0-4980-AAAC-41C6E5F65AF8}" type="presParOf" srcId="{982179F7-CE27-4FB8-9B32-D6162FF47151}" destId="{71B56705-782A-4C3D-9421-01A538B93882}" srcOrd="1" destOrd="0" presId="urn:microsoft.com/office/officeart/2005/8/layout/hierarchy1"/>
    <dgm:cxn modelId="{C7D0D59A-40E1-4847-809B-ABA86B4EBAAD}" type="presParOf" srcId="{E21784B0-C259-4486-A08D-0936239C0680}" destId="{87C35430-FB63-4A2E-91B0-6FB2E11B5F6F}" srcOrd="1" destOrd="0" presId="urn:microsoft.com/office/officeart/2005/8/layout/hierarchy1"/>
    <dgm:cxn modelId="{4146A08B-0E6A-45CF-8939-94FD143624AB}" type="presParOf" srcId="{87C35430-FB63-4A2E-91B0-6FB2E11B5F6F}" destId="{6C811EF3-12C6-4CA8-9953-E07998B68756}" srcOrd="0" destOrd="0" presId="urn:microsoft.com/office/officeart/2005/8/layout/hierarchy1"/>
    <dgm:cxn modelId="{06C7BDBA-8262-4AA8-8886-20167D242FFD}" type="presParOf" srcId="{87C35430-FB63-4A2E-91B0-6FB2E11B5F6F}" destId="{1A0B95D3-6563-40DF-8D3E-A0270426EFFA}" srcOrd="1" destOrd="0" presId="urn:microsoft.com/office/officeart/2005/8/layout/hierarchy1"/>
    <dgm:cxn modelId="{95B4D219-5C71-47CC-8409-53D29623F3AB}" type="presParOf" srcId="{1A0B95D3-6563-40DF-8D3E-A0270426EFFA}" destId="{922E92BF-64E1-4C38-B285-DAD9B8AF9FB4}" srcOrd="0" destOrd="0" presId="urn:microsoft.com/office/officeart/2005/8/layout/hierarchy1"/>
    <dgm:cxn modelId="{9EFB3968-C2AB-46D7-8351-CAE27FEFD82F}" type="presParOf" srcId="{922E92BF-64E1-4C38-B285-DAD9B8AF9FB4}" destId="{950E10BE-1930-49A2-8A04-A0AF600CF907}" srcOrd="0" destOrd="0" presId="urn:microsoft.com/office/officeart/2005/8/layout/hierarchy1"/>
    <dgm:cxn modelId="{67FC2A09-29E1-407B-BAAF-B367E6D69948}" type="presParOf" srcId="{922E92BF-64E1-4C38-B285-DAD9B8AF9FB4}" destId="{9858E8AD-5181-4AD4-A6F1-B7BE0683A45C}" srcOrd="1" destOrd="0" presId="urn:microsoft.com/office/officeart/2005/8/layout/hierarchy1"/>
    <dgm:cxn modelId="{874BB9F2-AEA0-4F10-9C64-05FFC84B5B09}" type="presParOf" srcId="{1A0B95D3-6563-40DF-8D3E-A0270426EFFA}" destId="{3B639C95-2C51-4B8C-BC95-D9B47FAF25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1EF3-12C6-4CA8-9953-E07998B68756}">
      <dsp:nvSpPr>
        <dsp:cNvPr id="0" name=""/>
        <dsp:cNvSpPr/>
      </dsp:nvSpPr>
      <dsp:spPr>
        <a:xfrm>
          <a:off x="5542644" y="3526623"/>
          <a:ext cx="91440" cy="3828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288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B8499-CB60-424B-BD08-7C19A4C073AA}">
      <dsp:nvSpPr>
        <dsp:cNvPr id="0" name=""/>
        <dsp:cNvSpPr/>
      </dsp:nvSpPr>
      <dsp:spPr>
        <a:xfrm>
          <a:off x="4064225" y="1519044"/>
          <a:ext cx="1524139" cy="7601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211"/>
              </a:lnTo>
              <a:lnTo>
                <a:pt x="1524139" y="578211"/>
              </a:lnTo>
              <a:lnTo>
                <a:pt x="1524139" y="76019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0673B-30EC-4A3F-9E02-91C231C56262}">
      <dsp:nvSpPr>
        <dsp:cNvPr id="0" name=""/>
        <dsp:cNvSpPr/>
      </dsp:nvSpPr>
      <dsp:spPr>
        <a:xfrm>
          <a:off x="2628189" y="3526623"/>
          <a:ext cx="161492" cy="346992"/>
        </a:xfrm>
        <a:custGeom>
          <a:avLst/>
          <a:gdLst/>
          <a:ahLst/>
          <a:cxnLst/>
          <a:rect l="0" t="0" r="0" b="0"/>
          <a:pathLst>
            <a:path>
              <a:moveTo>
                <a:pt x="161492" y="0"/>
              </a:moveTo>
              <a:lnTo>
                <a:pt x="161492" y="165013"/>
              </a:lnTo>
              <a:lnTo>
                <a:pt x="0" y="165013"/>
              </a:lnTo>
              <a:lnTo>
                <a:pt x="0" y="34699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7ADB2-2D59-43D4-87E5-99F676F7D27E}">
      <dsp:nvSpPr>
        <dsp:cNvPr id="0" name=""/>
        <dsp:cNvSpPr/>
      </dsp:nvSpPr>
      <dsp:spPr>
        <a:xfrm>
          <a:off x="2789681" y="1519044"/>
          <a:ext cx="1274543" cy="760190"/>
        </a:xfrm>
        <a:custGeom>
          <a:avLst/>
          <a:gdLst/>
          <a:ahLst/>
          <a:cxnLst/>
          <a:rect l="0" t="0" r="0" b="0"/>
          <a:pathLst>
            <a:path>
              <a:moveTo>
                <a:pt x="1274543" y="0"/>
              </a:moveTo>
              <a:lnTo>
                <a:pt x="1274543" y="578211"/>
              </a:lnTo>
              <a:lnTo>
                <a:pt x="0" y="578211"/>
              </a:lnTo>
              <a:lnTo>
                <a:pt x="0" y="76019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BC1BE-CEB6-4D1B-9E3E-D1495DD56D2C}">
      <dsp:nvSpPr>
        <dsp:cNvPr id="0" name=""/>
        <dsp:cNvSpPr/>
      </dsp:nvSpPr>
      <dsp:spPr>
        <a:xfrm>
          <a:off x="1390324" y="-188306"/>
          <a:ext cx="5347800" cy="1707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83941-47C5-47AA-8FAB-D29C1C22F90D}">
      <dsp:nvSpPr>
        <dsp:cNvPr id="0" name=""/>
        <dsp:cNvSpPr/>
      </dsp:nvSpPr>
      <dsp:spPr>
        <a:xfrm>
          <a:off x="1608590" y="19045"/>
          <a:ext cx="5347800" cy="1707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OPĆI CILJ FORUM TEATRA: HUMANIZACIJA </a:t>
          </a:r>
          <a:r>
            <a:rPr lang="hr-HR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ČOVJEČANSTVA(društvena transformacija) </a:t>
          </a:r>
          <a:endParaRPr lang="hr-HR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8597" y="69052"/>
        <a:ext cx="5247786" cy="1607336"/>
      </dsp:txXfrm>
    </dsp:sp>
    <dsp:sp modelId="{5BE5685B-E672-4515-9DCD-8092419E9B7D}">
      <dsp:nvSpPr>
        <dsp:cNvPr id="0" name=""/>
        <dsp:cNvSpPr/>
      </dsp:nvSpPr>
      <dsp:spPr>
        <a:xfrm>
          <a:off x="1807485" y="2279234"/>
          <a:ext cx="1964391" cy="1247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B8310-1295-46A3-BFAD-CA9F1DA2714E}">
      <dsp:nvSpPr>
        <dsp:cNvPr id="0" name=""/>
        <dsp:cNvSpPr/>
      </dsp:nvSpPr>
      <dsp:spPr>
        <a:xfrm>
          <a:off x="2025751" y="2486586"/>
          <a:ext cx="1964391" cy="124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POSEBNI CILJ : Edukacija voditelja dramskog rada</a:t>
          </a:r>
          <a:endParaRPr lang="hr-HR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2286" y="2523121"/>
        <a:ext cx="1891321" cy="1174318"/>
      </dsp:txXfrm>
    </dsp:sp>
    <dsp:sp modelId="{D77C04B1-D43F-4BE5-8E80-BFA72BC407EA}">
      <dsp:nvSpPr>
        <dsp:cNvPr id="0" name=""/>
        <dsp:cNvSpPr/>
      </dsp:nvSpPr>
      <dsp:spPr>
        <a:xfrm>
          <a:off x="1470887" y="3873615"/>
          <a:ext cx="2314603" cy="19330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83CE0-75C6-43B3-B06E-488C762CC539}">
      <dsp:nvSpPr>
        <dsp:cNvPr id="0" name=""/>
        <dsp:cNvSpPr/>
      </dsp:nvSpPr>
      <dsp:spPr>
        <a:xfrm>
          <a:off x="1689153" y="4080968"/>
          <a:ext cx="2314603" cy="19330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školski pedagozi,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školski knjižničari</a:t>
          </a: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učitelji, kazališni profesionalci, edukatori, studenti...</a:t>
          </a:r>
          <a:endParaRPr lang="hr-HR" sz="2400" kern="1200" dirty="0"/>
        </a:p>
      </dsp:txBody>
      <dsp:txXfrm>
        <a:off x="1745769" y="4137584"/>
        <a:ext cx="2201371" cy="1819783"/>
      </dsp:txXfrm>
    </dsp:sp>
    <dsp:sp modelId="{2D94756C-5447-49CD-A0B7-17A4A0C47B56}">
      <dsp:nvSpPr>
        <dsp:cNvPr id="0" name=""/>
        <dsp:cNvSpPr/>
      </dsp:nvSpPr>
      <dsp:spPr>
        <a:xfrm>
          <a:off x="4606168" y="2279234"/>
          <a:ext cx="1964391" cy="1247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56705-782A-4C3D-9421-01A538B93882}">
      <dsp:nvSpPr>
        <dsp:cNvPr id="0" name=""/>
        <dsp:cNvSpPr/>
      </dsp:nvSpPr>
      <dsp:spPr>
        <a:xfrm>
          <a:off x="4824434" y="2486586"/>
          <a:ext cx="1964391" cy="124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POSEBNI CILJ : Odgojni rad s ciljanim skupinama</a:t>
          </a:r>
          <a:endParaRPr lang="hr-HR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0969" y="2523121"/>
        <a:ext cx="1891321" cy="1174318"/>
      </dsp:txXfrm>
    </dsp:sp>
    <dsp:sp modelId="{950E10BE-1930-49A2-8A04-A0AF600CF907}">
      <dsp:nvSpPr>
        <dsp:cNvPr id="0" name=""/>
        <dsp:cNvSpPr/>
      </dsp:nvSpPr>
      <dsp:spPr>
        <a:xfrm>
          <a:off x="4383514" y="3909503"/>
          <a:ext cx="2409699" cy="1905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8E8AD-5181-4AD4-A6F1-B7BE0683A45C}">
      <dsp:nvSpPr>
        <dsp:cNvPr id="0" name=""/>
        <dsp:cNvSpPr/>
      </dsp:nvSpPr>
      <dsp:spPr>
        <a:xfrm>
          <a:off x="4601780" y="4116855"/>
          <a:ext cx="2409699" cy="19054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razredi u školama, grupe-izvannastavne aktivnosti</a:t>
          </a:r>
          <a:r>
            <a:rPr lang="hr-HR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beskućnici, pacijenti, zatvorenici, zatvorsko osoblje, ostali članovi loklane zajednice...</a:t>
          </a:r>
          <a:endParaRPr lang="hr-HR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7589" y="4172664"/>
        <a:ext cx="2298081" cy="179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FF9FE-460F-4014-9F77-B0DF5E5A6C5A}" type="datetimeFigureOut">
              <a:rPr lang="hr-HR" smtClean="0"/>
              <a:t>14.3.2021.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CE39E-1938-49B7-B77D-E801B2FFD2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517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CE39E-1938-49B7-B77D-E801B2FFD229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22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iljakj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arodne-novine.nn.hr/clanci/sluzbeni/2000_03_34_698.html" TargetMode="External"/><Relationship Id="rId2" Type="http://schemas.openxmlformats.org/officeDocument/2006/relationships/hyperlink" Target="https://narodne-novine.nn.hr/clanci/sluzbeni/full/2019_02_17_356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0"/>
            <a:ext cx="92456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hr-HR" dirty="0"/>
              <a:t/>
            </a:r>
            <a:br>
              <a:rPr lang="hr-HR" dirty="0"/>
            </a:br>
            <a:r>
              <a:rPr lang="hr-HR" sz="4000" b="1" i="1" dirty="0" smtClean="0">
                <a:solidFill>
                  <a:schemeClr val="accent2"/>
                </a:solidFill>
              </a:rPr>
              <a:t>„</a:t>
            </a:r>
            <a:r>
              <a:rPr lang="it-IT" sz="4000" b="1" i="1" dirty="0" smtClean="0">
                <a:solidFill>
                  <a:schemeClr val="accent2"/>
                </a:solidFill>
              </a:rPr>
              <a:t>Svi </a:t>
            </a:r>
            <a:r>
              <a:rPr lang="it-IT" sz="4000" b="1" i="1" dirty="0">
                <a:solidFill>
                  <a:schemeClr val="accent2"/>
                </a:solidFill>
              </a:rPr>
              <a:t>mi moramo stvarati kazalište da bi saznali tko smo i što možemo postati</a:t>
            </a:r>
            <a:r>
              <a:rPr lang="it-IT" sz="4000" b="1" i="1" dirty="0" smtClean="0">
                <a:solidFill>
                  <a:schemeClr val="accent2"/>
                </a:solidFill>
              </a:rPr>
              <a:t>.”</a:t>
            </a:r>
            <a:r>
              <a:rPr lang="hr-HR" sz="4000" b="1" i="1" dirty="0" smtClean="0">
                <a:solidFill>
                  <a:schemeClr val="accent2"/>
                </a:solidFill>
              </a:rPr>
              <a:t/>
            </a:r>
            <a:br>
              <a:rPr lang="hr-HR" sz="4000" b="1" i="1" dirty="0" smtClean="0">
                <a:solidFill>
                  <a:schemeClr val="accent2"/>
                </a:solidFill>
              </a:rPr>
            </a:br>
            <a:r>
              <a:rPr lang="hr-HR" sz="4000" b="1" i="1" dirty="0" smtClean="0">
                <a:solidFill>
                  <a:schemeClr val="accent2"/>
                </a:solidFill>
              </a:rPr>
              <a:t/>
            </a:r>
            <a:br>
              <a:rPr lang="hr-HR" sz="4000" b="1" i="1" dirty="0" smtClean="0">
                <a:solidFill>
                  <a:schemeClr val="accent2"/>
                </a:solidFill>
              </a:rPr>
            </a:br>
            <a:r>
              <a:rPr lang="hr-HR" sz="4000" b="1" i="1" dirty="0" smtClean="0">
                <a:solidFill>
                  <a:schemeClr val="accent2"/>
                </a:solidFill>
              </a:rPr>
              <a:t>„Možda kazalište samo po sebi nije revolucija, ali je zasigurno pokus</a:t>
            </a:r>
            <a:br>
              <a:rPr lang="hr-HR" sz="4000" b="1" i="1" dirty="0" smtClean="0">
                <a:solidFill>
                  <a:schemeClr val="accent2"/>
                </a:solidFill>
              </a:rPr>
            </a:br>
            <a:r>
              <a:rPr lang="hr-HR" sz="4000" b="1" i="1" dirty="0" smtClean="0">
                <a:solidFill>
                  <a:schemeClr val="accent2"/>
                </a:solidFill>
              </a:rPr>
              <a:t>za nju.” </a:t>
            </a:r>
            <a:r>
              <a:rPr lang="hr-HR" sz="4000" i="1" dirty="0" smtClean="0">
                <a:solidFill>
                  <a:schemeClr val="accent2"/>
                </a:solidFill>
              </a:rPr>
              <a:t/>
            </a:r>
            <a:br>
              <a:rPr lang="hr-HR" sz="4000" i="1" dirty="0" smtClean="0">
                <a:solidFill>
                  <a:schemeClr val="accent2"/>
                </a:solidFill>
              </a:rPr>
            </a:br>
            <a:r>
              <a:rPr lang="hr-HR" sz="4000" i="1" dirty="0">
                <a:solidFill>
                  <a:schemeClr val="accent2"/>
                </a:solidFill>
              </a:rPr>
              <a:t> </a:t>
            </a:r>
            <a:r>
              <a:rPr lang="hr-HR" sz="4000" i="1" dirty="0" smtClean="0">
                <a:solidFill>
                  <a:schemeClr val="accent2"/>
                </a:solidFill>
              </a:rPr>
              <a:t>                                        Augusto Boal </a:t>
            </a:r>
            <a:r>
              <a:rPr lang="hr-HR" sz="4000" i="1" dirty="0" smtClean="0">
                <a:solidFill>
                  <a:schemeClr val="accent2"/>
                </a:solidFill>
              </a:rPr>
              <a:t/>
            </a:r>
            <a:br>
              <a:rPr lang="hr-HR" sz="4000" i="1" dirty="0" smtClean="0">
                <a:solidFill>
                  <a:schemeClr val="accent2"/>
                </a:solidFill>
              </a:rPr>
            </a:br>
            <a:r>
              <a:rPr lang="hr-HR" sz="4000" i="1" dirty="0" smtClean="0">
                <a:solidFill>
                  <a:schemeClr val="accent2"/>
                </a:solidFill>
              </a:rPr>
              <a:t> - </a:t>
            </a:r>
            <a:r>
              <a:rPr lang="hr-HR" sz="4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spectator(gledatelj-promatrač)          </a:t>
            </a:r>
            <a:br>
              <a:rPr lang="hr-HR" sz="4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0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hr-HR" sz="40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„spect -actor</a:t>
            </a:r>
            <a:r>
              <a:rPr lang="hr-HR" sz="4000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hr-HR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hr-HR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gledatelj- izvođač)</a:t>
            </a:r>
            <a:r>
              <a:rPr lang="hr-HR" sz="4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4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spectacle-theatre(kazalište-kao-predstava</a:t>
            </a:r>
            <a:r>
              <a:rPr lang="hr-HR" sz="4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r-HR" sz="31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31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chemeClr val="accent2"/>
                </a:solidFill>
              </a:rPr>
              <a:t> </a:t>
            </a:r>
            <a:r>
              <a:rPr lang="hr-HR" dirty="0" smtClean="0">
                <a:solidFill>
                  <a:schemeClr val="accent2"/>
                </a:solidFill>
              </a:rPr>
              <a:t>  </a:t>
            </a:r>
            <a:r>
              <a:rPr lang="hr-HR" b="1" i="1" dirty="0" smtClean="0">
                <a:solidFill>
                  <a:schemeClr val="accent2"/>
                </a:solidFill>
              </a:rPr>
              <a:t>„</a:t>
            </a:r>
            <a:r>
              <a:rPr lang="hr-HR" b="1" i="1" u="sng" dirty="0" smtClean="0">
                <a:solidFill>
                  <a:schemeClr val="accent2"/>
                </a:solidFill>
              </a:rPr>
              <a:t>rehearsal theatre</a:t>
            </a:r>
            <a:r>
              <a:rPr lang="hr-HR" b="1" i="1" dirty="0" smtClean="0">
                <a:solidFill>
                  <a:schemeClr val="accent2"/>
                </a:solidFill>
              </a:rPr>
              <a:t>”</a:t>
            </a:r>
            <a:r>
              <a:rPr lang="hr-HR" b="1" i="1" dirty="0" smtClean="0">
                <a:solidFill>
                  <a:schemeClr val="accent2"/>
                </a:solidFill>
              </a:rPr>
              <a:t> (kazalište kao pokus)                                     </a:t>
            </a:r>
            <a:r>
              <a:rPr lang="hr-HR" dirty="0" smtClean="0">
                <a:solidFill>
                  <a:schemeClr val="accent2"/>
                </a:solidFill>
              </a:rPr>
              <a:t/>
            </a:r>
            <a:br>
              <a:rPr lang="hr-HR" dirty="0" smtClean="0">
                <a:solidFill>
                  <a:schemeClr val="accent2"/>
                </a:solidFill>
              </a:rPr>
            </a:br>
            <a:r>
              <a:rPr lang="hr-H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hr-HR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it-IT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6676356"/>
            <a:ext cx="8797752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4" name="Right Arrow 3"/>
          <p:cNvSpPr/>
          <p:nvPr/>
        </p:nvSpPr>
        <p:spPr>
          <a:xfrm>
            <a:off x="6447410" y="4505326"/>
            <a:ext cx="695886" cy="275772"/>
          </a:xfrm>
          <a:prstGeom prst="rightArrow">
            <a:avLst>
              <a:gd name="adj1" fmla="val 34615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880" y="5664693"/>
            <a:ext cx="719390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53961"/>
            <a:ext cx="8596668" cy="1576439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OBAVEZNE SASTAVNICE FORUM </a:t>
            </a: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PRIČE-</a:t>
            </a:r>
            <a:b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PREDSTAVE </a:t>
            </a:r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FORUM TEATRA: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3161"/>
            <a:ext cx="8596668" cy="5075290"/>
          </a:xfrm>
        </p:spPr>
        <p:txBody>
          <a:bodyPr>
            <a:noAutofit/>
          </a:bodyPr>
          <a:lstStyle/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TLAČENJE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MINIMALNO DVA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LIKOVA:</a:t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Žrtva tlačenja (Protagonist)</a:t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Tlačitelj ( Antagonist )</a:t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Promatrači/Svjedoci (Tritagonisti)</a:t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Potencijalni pomagač/-i</a:t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Džoker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ealan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</a:t>
            </a: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asna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priča, uloge i odnosi (Tko je tlačitelj? Tko je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žrtva?)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idljivo tlačenje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ledatelji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mogu mijenjati (igrati) sve likove, osim lika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tlačitelja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čarobnih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rješenja </a:t>
            </a:r>
            <a:r>
              <a:rPr lang="hr-H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„Stop!Magic.”)</a:t>
            </a:r>
            <a:endParaRPr lang="hr-H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09" y="343514"/>
            <a:ext cx="8596668" cy="628650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TEHNIKE FORUM TEATRA:</a:t>
            </a:r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09" y="1552575"/>
            <a:ext cx="8596668" cy="5114262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vježbe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upoznavanja 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povjerenja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zamrznute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slike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olumbijska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hipnoza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vježbe zajedničkog propitivanja 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spoznavanja</a:t>
            </a: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odeliranje/ Kipovi /Preslikavanje kipova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okusne tehnike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blikovanje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forum- priče ( prizora)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ključivanje džokera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grani prizori(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improvizacije)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zvedba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forum- priča( predstava)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30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3685116" cy="1638300"/>
          </a:xfrm>
        </p:spPr>
        <p:txBody>
          <a:bodyPr>
            <a:no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7377"/>
            <a:ext cx="6783859" cy="3746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-22224"/>
            <a:ext cx="5838825" cy="313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3111501"/>
            <a:ext cx="5838825" cy="3762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2224"/>
            <a:ext cx="6353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Održane radionice forum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teatra(izdvojeno):</a:t>
            </a:r>
          </a:p>
          <a:p>
            <a:pPr marL="285750" indent="-285750">
              <a:buFontTx/>
              <a:buChar char="-"/>
            </a:pP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srednjoškolci volonteri Crvenog križa</a:t>
            </a:r>
          </a:p>
          <a:p>
            <a:pPr marL="285750" indent="-285750">
              <a:buFontTx/>
              <a:buChar char="-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edagoški djelatnici- „Koračić”- Matica hrvatska, Split</a:t>
            </a:r>
          </a:p>
          <a:p>
            <a:pPr marL="285750" indent="-285750">
              <a:buFontTx/>
              <a:buChar char="-"/>
            </a:pP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Centar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izvrsnosti- Program usavršavanja odgojno- obrazovnih djelatnika na području Splitsko-dalmatinske županije- „Nastavnik za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nastavnika”,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stručna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edukacija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temu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:„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Forum teatar u odgojno-obrazovnom procesu“(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Elektrotehnička škola Split)</a:t>
            </a:r>
          </a:p>
          <a:p>
            <a:pPr marL="285750" indent="-285750">
              <a:buFontTx/>
              <a:buChar char="-"/>
            </a:pP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ForUmovanje”- radionica i predstava Kazalište PlayDrama Split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4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98323"/>
            <a:ext cx="4039340" cy="6533295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6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133351"/>
            <a:ext cx="8692976" cy="10668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	</a:t>
            </a: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 predstava „FOR</a:t>
            </a:r>
            <a:r>
              <a:rPr lang="hr-HR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UMOVANJE</a:t>
            </a: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polaznika Glumačkog studija kazališta PlayDrama, Split, 2017.god.</a:t>
            </a:r>
            <a:b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orumovanj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026" y="1323975"/>
            <a:ext cx="8692976" cy="4914900"/>
          </a:xfrm>
        </p:spPr>
      </p:pic>
    </p:spTree>
    <p:extLst>
      <p:ext uri="{BB962C8B-B14F-4D97-AF65-F5344CB8AC3E}">
        <p14:creationId xmlns:p14="http://schemas.microsoft.com/office/powerpoint/2010/main" val="172298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66" y="2336800"/>
            <a:ext cx="8596668" cy="1320800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0062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4" y="0"/>
            <a:ext cx="7342194" cy="360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2" y="2971800"/>
            <a:ext cx="719137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19074"/>
            <a:ext cx="8596668" cy="1857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50095"/>
            <a:ext cx="8596668" cy="1040605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175"/>
          <a:stretch/>
        </p:blipFill>
        <p:spPr>
          <a:xfrm>
            <a:off x="763059" y="1790700"/>
            <a:ext cx="3789892" cy="5040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19600" y="2160589"/>
            <a:ext cx="4854402" cy="4430711"/>
          </a:xfrm>
        </p:spPr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                                  </a:t>
            </a:r>
            <a:r>
              <a:rPr lang="hr-H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Jasmina Žiljak Ilinčić </a:t>
            </a:r>
          </a:p>
          <a:p>
            <a:pPr marL="0" indent="0">
              <a:buNone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hr-HR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ziljakj@gmail.com</a:t>
            </a:r>
            <a:endParaRPr lang="hr-H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fb „KRIES Kreativno-edukativni studio”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735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567" y="628650"/>
            <a:ext cx="8338436" cy="4174661"/>
          </a:xfrm>
        </p:spPr>
        <p:txBody>
          <a:bodyPr/>
          <a:lstStyle/>
          <a:p>
            <a:r>
              <a:rPr lang="hr-HR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 TEATAR</a:t>
            </a:r>
            <a:r>
              <a:rPr lang="hr-HR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srednjoškolskom </a:t>
            </a:r>
            <a:b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odgoju i obrazovanju</a:t>
            </a:r>
            <a:r>
              <a:rPr lang="hr-HR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7200" dirty="0" smtClean="0"/>
              <a:t> </a:t>
            </a:r>
            <a:endParaRPr lang="hr-HR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740367"/>
          </a:xfrm>
        </p:spPr>
        <p:txBody>
          <a:bodyPr>
            <a:noAutofit/>
          </a:bodyPr>
          <a:lstStyle/>
          <a:p>
            <a:endParaRPr lang="hr-H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Jasmina Žiljak Ilinčić, </a:t>
            </a:r>
          </a:p>
          <a:p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dramska pedagoginja, pripovjedačica, dipl.učiteljica</a:t>
            </a:r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3362325"/>
          </a:xfrm>
        </p:spPr>
        <p:txBody>
          <a:bodyPr>
            <a:normAutofit/>
          </a:bodyPr>
          <a:lstStyle/>
          <a:p>
            <a:r>
              <a:rPr lang="hr-HR" b="1" dirty="0" smtClean="0"/>
              <a:t>Forum teatar </a:t>
            </a:r>
            <a:r>
              <a:rPr lang="hr-HR" dirty="0" smtClean="0"/>
              <a:t>je oblik dramsko-pedagoške tehnike i interaktivnog kazališta u kojem gledatelji aktivno sudjeluju u rješavanju nekog društvenog problema (vidljivi oblik opresije).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2752725"/>
            <a:ext cx="5076825" cy="4010025"/>
          </a:xfrm>
        </p:spPr>
      </p:pic>
    </p:spTree>
    <p:extLst>
      <p:ext uri="{BB962C8B-B14F-4D97-AF65-F5344CB8AC3E}">
        <p14:creationId xmlns:p14="http://schemas.microsoft.com/office/powerpoint/2010/main" val="24225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4774"/>
            <a:ext cx="8893002" cy="207645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Forum teatar </a:t>
            </a:r>
            <a: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jedna od metoda(vrsta) Kazališta potlačenih koju je 70.´-ih god. </a:t>
            </a:r>
            <a:r>
              <a:rPr lang="hr-H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rošlog stoljeća osmislio brazilski redatelj Augusto Boal. Scene nastaju kroz niz različitih </a:t>
            </a:r>
            <a:r>
              <a:rPr lang="hr-H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vježbi i </a:t>
            </a:r>
            <a: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igara, a glumci, ni </a:t>
            </a:r>
            <a:r>
              <a:rPr lang="hr-H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publika ne moraju imati nikakvog kazališnog </a:t>
            </a:r>
            <a: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iskustva.</a:t>
            </a:r>
            <a:b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 tetar najpoznatiji je oblik tog Kazališta.</a:t>
            </a:r>
            <a:endParaRPr lang="hr-HR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2181225"/>
            <a:ext cx="8705850" cy="4591050"/>
          </a:xfrm>
        </p:spPr>
      </p:pic>
    </p:spTree>
    <p:extLst>
      <p:ext uri="{BB962C8B-B14F-4D97-AF65-F5344CB8AC3E}">
        <p14:creationId xmlns:p14="http://schemas.microsoft.com/office/powerpoint/2010/main" val="1892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-518984"/>
            <a:ext cx="3733954" cy="3249827"/>
          </a:xfrm>
        </p:spPr>
        <p:txBody>
          <a:bodyPr>
            <a:no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 teatar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NASTAO 1973. god. ,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DANAS SE IZVODI U PREKO 100 ZEMALJA SVIJETA</a:t>
            </a:r>
            <a:b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Engleska, Nizozemska, Norveška, Kanada, Njemačka, Italija...)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1041" y="1985723"/>
            <a:ext cx="3853006" cy="25849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492" y="3382340"/>
            <a:ext cx="4831549" cy="3483543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Hrvatsku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ova vrsta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Kazališta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potlačenih došla krajem prošlog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početkom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ovog stoljeća( Teatar Exit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Teatar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Tirena,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GKM-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Split..),a 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zadnje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vrijeme opet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oživljuju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foruma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nekim dramskim studijima. </a:t>
            </a: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Forum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predstave igrale su 2017. godine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       Kazalištu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PlayDrama- Split, te u HNK Split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0" t="-2308" r="-400" b="13847"/>
          <a:stretch/>
        </p:blipFill>
        <p:spPr>
          <a:xfrm>
            <a:off x="4759455" y="-654908"/>
            <a:ext cx="4647328" cy="522555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492196" y="1242733"/>
            <a:ext cx="5441655" cy="203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3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162050"/>
          </a:xfrm>
        </p:spPr>
        <p:txBody>
          <a:bodyPr/>
          <a:lstStyle/>
          <a:p>
            <a:r>
              <a:rPr lang="hr-HR" dirty="0" smtClean="0"/>
              <a:t>Tko je Augusto Boal? 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390650"/>
            <a:ext cx="7143750" cy="5238750"/>
          </a:xfrm>
        </p:spPr>
      </p:pic>
    </p:spTree>
    <p:extLst>
      <p:ext uri="{BB962C8B-B14F-4D97-AF65-F5344CB8AC3E}">
        <p14:creationId xmlns:p14="http://schemas.microsoft.com/office/powerpoint/2010/main" val="37802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47" y="477175"/>
            <a:ext cx="8596668" cy="1013918"/>
          </a:xfrm>
        </p:spPr>
        <p:txBody>
          <a:bodyPr/>
          <a:lstStyle/>
          <a:p>
            <a:r>
              <a:rPr lang="hr-HR" dirty="0" smtClean="0"/>
              <a:t>Augusto Boala- tvorac Forum kazališta</a:t>
            </a:r>
            <a:endParaRPr lang="hr-HR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3962400" y="1906803"/>
            <a:ext cx="5456270" cy="4417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           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kazališni redatelj</a:t>
            </a:r>
          </a:p>
          <a:p>
            <a:pPr marL="0" indent="0">
              <a:buNone/>
            </a:pP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profesor kemije</a:t>
            </a: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političar</a:t>
            </a:r>
          </a:p>
          <a:p>
            <a:pPr marL="0" indent="0">
              <a:buNone/>
            </a:pP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aktivist</a:t>
            </a: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pisac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175" y="3673703"/>
            <a:ext cx="390178" cy="384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05" y="1906803"/>
            <a:ext cx="390178" cy="3840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299" y="2792661"/>
            <a:ext cx="390178" cy="384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05" y="4554745"/>
            <a:ext cx="390178" cy="3840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299" y="5423039"/>
            <a:ext cx="390178" cy="3840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200150"/>
            <a:ext cx="34671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307409"/>
              </p:ext>
            </p:extLst>
          </p:nvPr>
        </p:nvGraphicFramePr>
        <p:xfrm>
          <a:off x="677863" y="314324"/>
          <a:ext cx="8596312" cy="623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43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33632"/>
            <a:ext cx="8596668" cy="1596768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ZADACI RADIONICA FORUM TEATRA U SREDNJOJ ŠKOLI:</a:t>
            </a:r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23319"/>
            <a:ext cx="8596668" cy="547404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r-HR" dirty="0" smtClean="0"/>
              <a:t>  </a:t>
            </a:r>
            <a:endParaRPr lang="hr-HR" dirty="0"/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komunikacijska kultura</a:t>
            </a: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aktivno i odgovorno sudjelovanje u životu zajednice-socijalna angažiranost</a:t>
            </a: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razvoj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tolerancije, empatije, razumijevanja i 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demokratičnosti</a:t>
            </a: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razvoj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socijalnih 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vještina i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suradničkih sposobnosti </a:t>
            </a: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zdrava  (samo)kritičnost</a:t>
            </a: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poticanje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formiranja i jasnog izražavanja vlastitog 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stava, samopouzdanje</a:t>
            </a: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razvoj divergentnog mišljenja</a:t>
            </a: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razvoj kreativnosti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inovativnih 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sposobnosti</a:t>
            </a: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prevencija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agresivnih oblika ponašanja</a:t>
            </a:r>
          </a:p>
          <a:p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usvajanje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tehnika forum 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kazališta</a:t>
            </a:r>
          </a:p>
          <a:p>
            <a:pPr marL="0" indent="0">
              <a:buNone/>
            </a:pP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NN 17/2019 (20.2.2019.), Zakon o knjižnicama i knjižničnoj djelatnosti   </a:t>
            </a:r>
          </a:p>
          <a:p>
            <a:pPr marL="0" indent="0">
              <a:buNone/>
            </a:pP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narodne-novine.nn.hr/clanci/sluzbeni/full/2019_02_17_356.html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 Standard za školske knjižnice</a:t>
            </a:r>
          </a:p>
          <a:p>
            <a:pPr marL="0" indent="0">
              <a:buNone/>
            </a:pP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narodne-novine.nn.hr/clanci/sluzbeni/2000_03_34_698.html</a:t>
            </a:r>
            <a:endParaRPr lang="hr-HR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1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585</TotalTime>
  <Words>446</Words>
  <Application>Microsoft Office PowerPoint</Application>
  <PresentationFormat>Widescreen</PresentationFormat>
  <Paragraphs>94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Facet</vt:lpstr>
      <vt:lpstr>  „Svi mi moramo stvarati kazalište da bi saznali tko smo i što možemo postati.”  „Možda kazalište samo po sebi nije revolucija, ali je zasigurno pokus za nju.”                                           Augusto Boal   - spectator(gledatelj-promatrač)             „spect -actor”  (gledatelj- izvođač) - spectacle-theatre(kazalište-kao-predstava)    „rehearsal theatre” (kazalište kao pokus)                                                                                                   </vt:lpstr>
      <vt:lpstr>FORUM TEATAR u srednjoškolskom  odgoju i obrazovanju  </vt:lpstr>
      <vt:lpstr>Forum teatar je oblik dramsko-pedagoške tehnike i interaktivnog kazališta u kojem gledatelji aktivno sudjeluju u rješavanju nekog društvenog problema (vidljivi oblik opresije).</vt:lpstr>
      <vt:lpstr>Forum teatar je jedna od metoda(vrsta) Kazališta potlačenih koju je 70.´-ih god. prošlog stoljeća osmislio brazilski redatelj Augusto Boal. Scene nastaju kroz niz različitih vježbi i igara, a glumci, ni publika ne moraju imati nikakvog kazališnog iskustva. Forum tetar najpoznatiji je oblik tog Kazališta.</vt:lpstr>
      <vt:lpstr>Forum teatar je NASTAO 1973. god. , a DANAS SE IZVODI U PREKO 100 ZEMALJA SVIJETA  ( Engleska, Nizozemska, Norveška, Kanada, Njemačka, Italija...)</vt:lpstr>
      <vt:lpstr>Tko je Augusto Boal? </vt:lpstr>
      <vt:lpstr>Augusto Boala- tvorac Forum kazališta</vt:lpstr>
      <vt:lpstr>PowerPoint Presentation</vt:lpstr>
      <vt:lpstr>ZADACI RADIONICA FORUM TEATRA U SREDNJOJ ŠKOLI:</vt:lpstr>
      <vt:lpstr>OBAVEZNE SASTAVNICE FORUM PRIČE- PREDSTAVE FORUM TEATRA:</vt:lpstr>
      <vt:lpstr>TEHNIKE FORUM TEATRA:</vt:lpstr>
      <vt:lpstr> </vt:lpstr>
      <vt:lpstr>PowerPoint Presentation</vt:lpstr>
      <vt:lpstr> Forum predstava „FORUMOVANJE” polaznika Glumačkog studija kazališta PlayDrama, Split, 2017.god.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FORUM TEATAR u srednjoškolskom odgoju i obrazovanju</dc:title>
  <dc:creator>Korisnik</dc:creator>
  <cp:lastModifiedBy>Korisnik</cp:lastModifiedBy>
  <cp:revision>62</cp:revision>
  <dcterms:created xsi:type="dcterms:W3CDTF">2021-03-13T22:37:58Z</dcterms:created>
  <dcterms:modified xsi:type="dcterms:W3CDTF">2021-03-14T16:38:12Z</dcterms:modified>
</cp:coreProperties>
</file>