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1" r:id="rId4"/>
    <p:sldMasterId id="2147483674" r:id="rId5"/>
    <p:sldMasterId id="2147483687" r:id="rId6"/>
    <p:sldMasterId id="214748370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y="6858000" cx="121920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gANAURMpsSiPEWB3Frf4LeMGH7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26" Type="http://customschemas.google.com/relationships/presentationmetadata" Target="metadata"/><Relationship Id="rId25" Type="http://schemas.openxmlformats.org/officeDocument/2006/relationships/slide" Target="slides/slide17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" type="subTitle"/>
          </p:nvPr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6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6"/>
          <p:cNvSpPr txBox="1"/>
          <p:nvPr>
            <p:ph idx="1" type="body"/>
          </p:nvPr>
        </p:nvSpPr>
        <p:spPr>
          <a:xfrm>
            <a:off x="1371600" y="211212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6"/>
          <p:cNvSpPr txBox="1"/>
          <p:nvPr>
            <p:ph idx="2" type="body"/>
          </p:nvPr>
        </p:nvSpPr>
        <p:spPr>
          <a:xfrm>
            <a:off x="1371600" y="417996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7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7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3" type="body"/>
          </p:nvPr>
        </p:nvSpPr>
        <p:spPr>
          <a:xfrm>
            <a:off x="137160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37"/>
          <p:cNvSpPr txBox="1"/>
          <p:nvPr>
            <p:ph idx="4" type="body"/>
          </p:nvPr>
        </p:nvSpPr>
        <p:spPr>
          <a:xfrm>
            <a:off x="661932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8"/>
          <p:cNvSpPr txBox="1"/>
          <p:nvPr>
            <p:ph idx="1" type="body"/>
          </p:nvPr>
        </p:nvSpPr>
        <p:spPr>
          <a:xfrm>
            <a:off x="137160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38"/>
          <p:cNvSpPr txBox="1"/>
          <p:nvPr>
            <p:ph idx="2" type="body"/>
          </p:nvPr>
        </p:nvSpPr>
        <p:spPr>
          <a:xfrm>
            <a:off x="483408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8"/>
          <p:cNvSpPr txBox="1"/>
          <p:nvPr>
            <p:ph idx="3" type="body"/>
          </p:nvPr>
        </p:nvSpPr>
        <p:spPr>
          <a:xfrm>
            <a:off x="829656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38"/>
          <p:cNvSpPr txBox="1"/>
          <p:nvPr>
            <p:ph idx="4" type="body"/>
          </p:nvPr>
        </p:nvSpPr>
        <p:spPr>
          <a:xfrm>
            <a:off x="137160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8"/>
          <p:cNvSpPr txBox="1"/>
          <p:nvPr>
            <p:ph idx="5" type="body"/>
          </p:nvPr>
        </p:nvSpPr>
        <p:spPr>
          <a:xfrm>
            <a:off x="483408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6" type="body"/>
          </p:nvPr>
        </p:nvSpPr>
        <p:spPr>
          <a:xfrm>
            <a:off x="829656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9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9"/>
          <p:cNvSpPr txBox="1"/>
          <p:nvPr>
            <p:ph idx="1" type="subTitle"/>
          </p:nvPr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0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0"/>
          <p:cNvSpPr txBox="1"/>
          <p:nvPr>
            <p:ph idx="1" type="body"/>
          </p:nvPr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1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1"/>
          <p:cNvSpPr txBox="1"/>
          <p:nvPr>
            <p:ph idx="1" type="body"/>
          </p:nvPr>
        </p:nvSpPr>
        <p:spPr>
          <a:xfrm>
            <a:off x="137160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41"/>
          <p:cNvSpPr txBox="1"/>
          <p:nvPr>
            <p:ph idx="2" type="body"/>
          </p:nvPr>
        </p:nvSpPr>
        <p:spPr>
          <a:xfrm>
            <a:off x="661932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2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3"/>
          <p:cNvSpPr txBox="1"/>
          <p:nvPr>
            <p:ph idx="1" type="subTitle"/>
          </p:nvPr>
        </p:nvSpPr>
        <p:spPr>
          <a:xfrm>
            <a:off x="1371600" y="795600"/>
            <a:ext cx="10240920" cy="5721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4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4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44"/>
          <p:cNvSpPr txBox="1"/>
          <p:nvPr>
            <p:ph idx="2" type="body"/>
          </p:nvPr>
        </p:nvSpPr>
        <p:spPr>
          <a:xfrm>
            <a:off x="661932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44"/>
          <p:cNvSpPr txBox="1"/>
          <p:nvPr>
            <p:ph idx="3" type="body"/>
          </p:nvPr>
        </p:nvSpPr>
        <p:spPr>
          <a:xfrm>
            <a:off x="137160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" type="body"/>
          </p:nvPr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5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5"/>
          <p:cNvSpPr txBox="1"/>
          <p:nvPr>
            <p:ph idx="1" type="body"/>
          </p:nvPr>
        </p:nvSpPr>
        <p:spPr>
          <a:xfrm>
            <a:off x="137160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45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45"/>
          <p:cNvSpPr txBox="1"/>
          <p:nvPr>
            <p:ph idx="3" type="body"/>
          </p:nvPr>
        </p:nvSpPr>
        <p:spPr>
          <a:xfrm>
            <a:off x="661932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6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6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46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46"/>
          <p:cNvSpPr txBox="1"/>
          <p:nvPr>
            <p:ph idx="3" type="body"/>
          </p:nvPr>
        </p:nvSpPr>
        <p:spPr>
          <a:xfrm>
            <a:off x="1371600" y="417996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7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7"/>
          <p:cNvSpPr txBox="1"/>
          <p:nvPr>
            <p:ph idx="1" type="body"/>
          </p:nvPr>
        </p:nvSpPr>
        <p:spPr>
          <a:xfrm>
            <a:off x="1371600" y="211212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47"/>
          <p:cNvSpPr txBox="1"/>
          <p:nvPr>
            <p:ph idx="2" type="body"/>
          </p:nvPr>
        </p:nvSpPr>
        <p:spPr>
          <a:xfrm>
            <a:off x="1371600" y="417996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8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8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48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48"/>
          <p:cNvSpPr txBox="1"/>
          <p:nvPr>
            <p:ph idx="3" type="body"/>
          </p:nvPr>
        </p:nvSpPr>
        <p:spPr>
          <a:xfrm>
            <a:off x="137160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48"/>
          <p:cNvSpPr txBox="1"/>
          <p:nvPr>
            <p:ph idx="4" type="body"/>
          </p:nvPr>
        </p:nvSpPr>
        <p:spPr>
          <a:xfrm>
            <a:off x="661932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9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9"/>
          <p:cNvSpPr txBox="1"/>
          <p:nvPr>
            <p:ph idx="1" type="body"/>
          </p:nvPr>
        </p:nvSpPr>
        <p:spPr>
          <a:xfrm>
            <a:off x="137160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49"/>
          <p:cNvSpPr txBox="1"/>
          <p:nvPr>
            <p:ph idx="2" type="body"/>
          </p:nvPr>
        </p:nvSpPr>
        <p:spPr>
          <a:xfrm>
            <a:off x="483408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49"/>
          <p:cNvSpPr txBox="1"/>
          <p:nvPr>
            <p:ph idx="3" type="body"/>
          </p:nvPr>
        </p:nvSpPr>
        <p:spPr>
          <a:xfrm>
            <a:off x="829656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49"/>
          <p:cNvSpPr txBox="1"/>
          <p:nvPr>
            <p:ph idx="4" type="body"/>
          </p:nvPr>
        </p:nvSpPr>
        <p:spPr>
          <a:xfrm>
            <a:off x="137160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49"/>
          <p:cNvSpPr txBox="1"/>
          <p:nvPr>
            <p:ph idx="5" type="body"/>
          </p:nvPr>
        </p:nvSpPr>
        <p:spPr>
          <a:xfrm>
            <a:off x="483408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49"/>
          <p:cNvSpPr txBox="1"/>
          <p:nvPr>
            <p:ph idx="6" type="body"/>
          </p:nvPr>
        </p:nvSpPr>
        <p:spPr>
          <a:xfrm>
            <a:off x="829656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0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50"/>
          <p:cNvSpPr txBox="1"/>
          <p:nvPr>
            <p:ph idx="1" type="subTitle"/>
          </p:nvPr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1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51"/>
          <p:cNvSpPr txBox="1"/>
          <p:nvPr>
            <p:ph idx="1" type="body"/>
          </p:nvPr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2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52"/>
          <p:cNvSpPr txBox="1"/>
          <p:nvPr>
            <p:ph idx="1" type="body"/>
          </p:nvPr>
        </p:nvSpPr>
        <p:spPr>
          <a:xfrm>
            <a:off x="137160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52"/>
          <p:cNvSpPr txBox="1"/>
          <p:nvPr>
            <p:ph idx="2" type="body"/>
          </p:nvPr>
        </p:nvSpPr>
        <p:spPr>
          <a:xfrm>
            <a:off x="661932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3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4"/>
          <p:cNvSpPr txBox="1"/>
          <p:nvPr>
            <p:ph idx="1" type="subTitle"/>
          </p:nvPr>
        </p:nvSpPr>
        <p:spPr>
          <a:xfrm>
            <a:off x="1371600" y="795600"/>
            <a:ext cx="10240920" cy="5721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5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55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55"/>
          <p:cNvSpPr txBox="1"/>
          <p:nvPr>
            <p:ph idx="2" type="body"/>
          </p:nvPr>
        </p:nvSpPr>
        <p:spPr>
          <a:xfrm>
            <a:off x="661932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55"/>
          <p:cNvSpPr txBox="1"/>
          <p:nvPr>
            <p:ph idx="3" type="body"/>
          </p:nvPr>
        </p:nvSpPr>
        <p:spPr>
          <a:xfrm>
            <a:off x="137160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6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56"/>
          <p:cNvSpPr txBox="1"/>
          <p:nvPr>
            <p:ph idx="1" type="body"/>
          </p:nvPr>
        </p:nvSpPr>
        <p:spPr>
          <a:xfrm>
            <a:off x="137160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56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56"/>
          <p:cNvSpPr txBox="1"/>
          <p:nvPr>
            <p:ph idx="3" type="body"/>
          </p:nvPr>
        </p:nvSpPr>
        <p:spPr>
          <a:xfrm>
            <a:off x="661932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7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57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57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57"/>
          <p:cNvSpPr txBox="1"/>
          <p:nvPr>
            <p:ph idx="3" type="body"/>
          </p:nvPr>
        </p:nvSpPr>
        <p:spPr>
          <a:xfrm>
            <a:off x="1371600" y="417996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8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58"/>
          <p:cNvSpPr txBox="1"/>
          <p:nvPr>
            <p:ph idx="1" type="body"/>
          </p:nvPr>
        </p:nvSpPr>
        <p:spPr>
          <a:xfrm>
            <a:off x="1371600" y="211212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58"/>
          <p:cNvSpPr txBox="1"/>
          <p:nvPr>
            <p:ph idx="2" type="body"/>
          </p:nvPr>
        </p:nvSpPr>
        <p:spPr>
          <a:xfrm>
            <a:off x="1371600" y="417996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9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9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59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59"/>
          <p:cNvSpPr txBox="1"/>
          <p:nvPr>
            <p:ph idx="3" type="body"/>
          </p:nvPr>
        </p:nvSpPr>
        <p:spPr>
          <a:xfrm>
            <a:off x="137160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59"/>
          <p:cNvSpPr txBox="1"/>
          <p:nvPr>
            <p:ph idx="4" type="body"/>
          </p:nvPr>
        </p:nvSpPr>
        <p:spPr>
          <a:xfrm>
            <a:off x="661932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0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60"/>
          <p:cNvSpPr txBox="1"/>
          <p:nvPr>
            <p:ph idx="1" type="body"/>
          </p:nvPr>
        </p:nvSpPr>
        <p:spPr>
          <a:xfrm>
            <a:off x="137160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60"/>
          <p:cNvSpPr txBox="1"/>
          <p:nvPr>
            <p:ph idx="2" type="body"/>
          </p:nvPr>
        </p:nvSpPr>
        <p:spPr>
          <a:xfrm>
            <a:off x="483408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60"/>
          <p:cNvSpPr txBox="1"/>
          <p:nvPr>
            <p:ph idx="3" type="body"/>
          </p:nvPr>
        </p:nvSpPr>
        <p:spPr>
          <a:xfrm>
            <a:off x="829656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60"/>
          <p:cNvSpPr txBox="1"/>
          <p:nvPr>
            <p:ph idx="4" type="body"/>
          </p:nvPr>
        </p:nvSpPr>
        <p:spPr>
          <a:xfrm>
            <a:off x="137160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60"/>
          <p:cNvSpPr txBox="1"/>
          <p:nvPr>
            <p:ph idx="5" type="body"/>
          </p:nvPr>
        </p:nvSpPr>
        <p:spPr>
          <a:xfrm>
            <a:off x="483408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60"/>
          <p:cNvSpPr txBox="1"/>
          <p:nvPr>
            <p:ph idx="6" type="body"/>
          </p:nvPr>
        </p:nvSpPr>
        <p:spPr>
          <a:xfrm>
            <a:off x="829656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2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subTitle"/>
          </p:nvPr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3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73"/>
          <p:cNvSpPr txBox="1"/>
          <p:nvPr>
            <p:ph idx="1" type="body"/>
          </p:nvPr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0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0"/>
          <p:cNvSpPr txBox="1"/>
          <p:nvPr>
            <p:ph idx="1" type="body"/>
          </p:nvPr>
        </p:nvSpPr>
        <p:spPr>
          <a:xfrm>
            <a:off x="137160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0"/>
          <p:cNvSpPr txBox="1"/>
          <p:nvPr>
            <p:ph idx="2" type="body"/>
          </p:nvPr>
        </p:nvSpPr>
        <p:spPr>
          <a:xfrm>
            <a:off x="661932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4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74"/>
          <p:cNvSpPr txBox="1"/>
          <p:nvPr>
            <p:ph idx="1" type="body"/>
          </p:nvPr>
        </p:nvSpPr>
        <p:spPr>
          <a:xfrm>
            <a:off x="137160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74"/>
          <p:cNvSpPr txBox="1"/>
          <p:nvPr>
            <p:ph idx="2" type="body"/>
          </p:nvPr>
        </p:nvSpPr>
        <p:spPr>
          <a:xfrm>
            <a:off x="661932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5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6"/>
          <p:cNvSpPr txBox="1"/>
          <p:nvPr>
            <p:ph idx="1" type="subTitle"/>
          </p:nvPr>
        </p:nvSpPr>
        <p:spPr>
          <a:xfrm>
            <a:off x="1371600" y="795600"/>
            <a:ext cx="10240920" cy="5721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7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7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7"/>
          <p:cNvSpPr txBox="1"/>
          <p:nvPr>
            <p:ph idx="2" type="body"/>
          </p:nvPr>
        </p:nvSpPr>
        <p:spPr>
          <a:xfrm>
            <a:off x="661932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77"/>
          <p:cNvSpPr txBox="1"/>
          <p:nvPr>
            <p:ph idx="3" type="body"/>
          </p:nvPr>
        </p:nvSpPr>
        <p:spPr>
          <a:xfrm>
            <a:off x="137160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8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78"/>
          <p:cNvSpPr txBox="1"/>
          <p:nvPr>
            <p:ph idx="1" type="body"/>
          </p:nvPr>
        </p:nvSpPr>
        <p:spPr>
          <a:xfrm>
            <a:off x="137160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78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78"/>
          <p:cNvSpPr txBox="1"/>
          <p:nvPr>
            <p:ph idx="3" type="body"/>
          </p:nvPr>
        </p:nvSpPr>
        <p:spPr>
          <a:xfrm>
            <a:off x="661932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9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79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" name="Google Shape;210;p79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79"/>
          <p:cNvSpPr txBox="1"/>
          <p:nvPr>
            <p:ph idx="3" type="body"/>
          </p:nvPr>
        </p:nvSpPr>
        <p:spPr>
          <a:xfrm>
            <a:off x="1371600" y="417996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0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80"/>
          <p:cNvSpPr txBox="1"/>
          <p:nvPr>
            <p:ph idx="1" type="body"/>
          </p:nvPr>
        </p:nvSpPr>
        <p:spPr>
          <a:xfrm>
            <a:off x="1371600" y="211212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80"/>
          <p:cNvSpPr txBox="1"/>
          <p:nvPr>
            <p:ph idx="2" type="body"/>
          </p:nvPr>
        </p:nvSpPr>
        <p:spPr>
          <a:xfrm>
            <a:off x="1371600" y="417996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1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81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" name="Google Shape;219;p81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" name="Google Shape;220;p81"/>
          <p:cNvSpPr txBox="1"/>
          <p:nvPr>
            <p:ph idx="3" type="body"/>
          </p:nvPr>
        </p:nvSpPr>
        <p:spPr>
          <a:xfrm>
            <a:off x="137160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81"/>
          <p:cNvSpPr txBox="1"/>
          <p:nvPr>
            <p:ph idx="4" type="body"/>
          </p:nvPr>
        </p:nvSpPr>
        <p:spPr>
          <a:xfrm>
            <a:off x="661932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2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82"/>
          <p:cNvSpPr txBox="1"/>
          <p:nvPr>
            <p:ph idx="1" type="body"/>
          </p:nvPr>
        </p:nvSpPr>
        <p:spPr>
          <a:xfrm>
            <a:off x="137160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82"/>
          <p:cNvSpPr txBox="1"/>
          <p:nvPr>
            <p:ph idx="2" type="body"/>
          </p:nvPr>
        </p:nvSpPr>
        <p:spPr>
          <a:xfrm>
            <a:off x="483408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82"/>
          <p:cNvSpPr txBox="1"/>
          <p:nvPr>
            <p:ph idx="3" type="body"/>
          </p:nvPr>
        </p:nvSpPr>
        <p:spPr>
          <a:xfrm>
            <a:off x="829656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82"/>
          <p:cNvSpPr txBox="1"/>
          <p:nvPr>
            <p:ph idx="4" type="body"/>
          </p:nvPr>
        </p:nvSpPr>
        <p:spPr>
          <a:xfrm>
            <a:off x="137160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82"/>
          <p:cNvSpPr txBox="1"/>
          <p:nvPr>
            <p:ph idx="5" type="body"/>
          </p:nvPr>
        </p:nvSpPr>
        <p:spPr>
          <a:xfrm>
            <a:off x="483408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82"/>
          <p:cNvSpPr txBox="1"/>
          <p:nvPr>
            <p:ph idx="6" type="body"/>
          </p:nvPr>
        </p:nvSpPr>
        <p:spPr>
          <a:xfrm>
            <a:off x="829656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28"/>
          <p:cNvSpPr txBox="1"/>
          <p:nvPr>
            <p:ph idx="1" type="body"/>
          </p:nvPr>
        </p:nvSpPr>
        <p:spPr>
          <a:xfrm>
            <a:off x="137160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" name="Google Shape;242;p28"/>
          <p:cNvSpPr txBox="1"/>
          <p:nvPr>
            <p:ph idx="2" type="body"/>
          </p:nvPr>
        </p:nvSpPr>
        <p:spPr>
          <a:xfrm>
            <a:off x="661932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1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2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62"/>
          <p:cNvSpPr txBox="1"/>
          <p:nvPr>
            <p:ph idx="1" type="subTitle"/>
          </p:nvPr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3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63"/>
          <p:cNvSpPr txBox="1"/>
          <p:nvPr>
            <p:ph idx="1" type="body"/>
          </p:nvPr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4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5"/>
          <p:cNvSpPr txBox="1"/>
          <p:nvPr>
            <p:ph idx="1" type="subTitle"/>
          </p:nvPr>
        </p:nvSpPr>
        <p:spPr>
          <a:xfrm>
            <a:off x="1371600" y="795600"/>
            <a:ext cx="10240920" cy="5721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6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66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p66"/>
          <p:cNvSpPr txBox="1"/>
          <p:nvPr>
            <p:ph idx="2" type="body"/>
          </p:nvPr>
        </p:nvSpPr>
        <p:spPr>
          <a:xfrm>
            <a:off x="661932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" name="Google Shape;258;p66"/>
          <p:cNvSpPr txBox="1"/>
          <p:nvPr>
            <p:ph idx="3" type="body"/>
          </p:nvPr>
        </p:nvSpPr>
        <p:spPr>
          <a:xfrm>
            <a:off x="137160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7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67"/>
          <p:cNvSpPr txBox="1"/>
          <p:nvPr>
            <p:ph idx="1" type="body"/>
          </p:nvPr>
        </p:nvSpPr>
        <p:spPr>
          <a:xfrm>
            <a:off x="137160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67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3" name="Google Shape;263;p67"/>
          <p:cNvSpPr txBox="1"/>
          <p:nvPr>
            <p:ph idx="3" type="body"/>
          </p:nvPr>
        </p:nvSpPr>
        <p:spPr>
          <a:xfrm>
            <a:off x="661932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8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68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p68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p68"/>
          <p:cNvSpPr txBox="1"/>
          <p:nvPr>
            <p:ph idx="3" type="body"/>
          </p:nvPr>
        </p:nvSpPr>
        <p:spPr>
          <a:xfrm>
            <a:off x="1371600" y="417996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9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69"/>
          <p:cNvSpPr txBox="1"/>
          <p:nvPr>
            <p:ph idx="1" type="body"/>
          </p:nvPr>
        </p:nvSpPr>
        <p:spPr>
          <a:xfrm>
            <a:off x="1371600" y="211212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" name="Google Shape;272;p69"/>
          <p:cNvSpPr txBox="1"/>
          <p:nvPr>
            <p:ph idx="2" type="body"/>
          </p:nvPr>
        </p:nvSpPr>
        <p:spPr>
          <a:xfrm>
            <a:off x="1371600" y="417996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0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70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70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70"/>
          <p:cNvSpPr txBox="1"/>
          <p:nvPr>
            <p:ph idx="3" type="body"/>
          </p:nvPr>
        </p:nvSpPr>
        <p:spPr>
          <a:xfrm>
            <a:off x="137160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" name="Google Shape;278;p70"/>
          <p:cNvSpPr txBox="1"/>
          <p:nvPr>
            <p:ph idx="4" type="body"/>
          </p:nvPr>
        </p:nvSpPr>
        <p:spPr>
          <a:xfrm>
            <a:off x="661932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 txBox="1"/>
          <p:nvPr>
            <p:ph idx="1" type="subTitle"/>
          </p:nvPr>
        </p:nvSpPr>
        <p:spPr>
          <a:xfrm>
            <a:off x="1371600" y="795600"/>
            <a:ext cx="10240920" cy="5721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71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71"/>
          <p:cNvSpPr txBox="1"/>
          <p:nvPr>
            <p:ph idx="1" type="body"/>
          </p:nvPr>
        </p:nvSpPr>
        <p:spPr>
          <a:xfrm>
            <a:off x="137160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" name="Google Shape;282;p71"/>
          <p:cNvSpPr txBox="1"/>
          <p:nvPr>
            <p:ph idx="2" type="body"/>
          </p:nvPr>
        </p:nvSpPr>
        <p:spPr>
          <a:xfrm>
            <a:off x="483408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71"/>
          <p:cNvSpPr txBox="1"/>
          <p:nvPr>
            <p:ph idx="3" type="body"/>
          </p:nvPr>
        </p:nvSpPr>
        <p:spPr>
          <a:xfrm>
            <a:off x="8296560" y="211212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4" name="Google Shape;284;p71"/>
          <p:cNvSpPr txBox="1"/>
          <p:nvPr>
            <p:ph idx="4" type="body"/>
          </p:nvPr>
        </p:nvSpPr>
        <p:spPr>
          <a:xfrm>
            <a:off x="137160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71"/>
          <p:cNvSpPr txBox="1"/>
          <p:nvPr>
            <p:ph idx="5" type="body"/>
          </p:nvPr>
        </p:nvSpPr>
        <p:spPr>
          <a:xfrm>
            <a:off x="483408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6" name="Google Shape;286;p71"/>
          <p:cNvSpPr txBox="1"/>
          <p:nvPr>
            <p:ph idx="6" type="body"/>
          </p:nvPr>
        </p:nvSpPr>
        <p:spPr>
          <a:xfrm>
            <a:off x="8296560" y="4179960"/>
            <a:ext cx="329724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3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3"/>
          <p:cNvSpPr txBox="1"/>
          <p:nvPr>
            <p:ph idx="2" type="body"/>
          </p:nvPr>
        </p:nvSpPr>
        <p:spPr>
          <a:xfrm>
            <a:off x="661932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3"/>
          <p:cNvSpPr txBox="1"/>
          <p:nvPr>
            <p:ph idx="3" type="body"/>
          </p:nvPr>
        </p:nvSpPr>
        <p:spPr>
          <a:xfrm>
            <a:off x="137160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" type="body"/>
          </p:nvPr>
        </p:nvSpPr>
        <p:spPr>
          <a:xfrm>
            <a:off x="1371600" y="2112120"/>
            <a:ext cx="49975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3" type="body"/>
          </p:nvPr>
        </p:nvSpPr>
        <p:spPr>
          <a:xfrm>
            <a:off x="6619320" y="417996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5"/>
          <p:cNvSpPr txBox="1"/>
          <p:nvPr>
            <p:ph idx="1" type="body"/>
          </p:nvPr>
        </p:nvSpPr>
        <p:spPr>
          <a:xfrm>
            <a:off x="137160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5"/>
          <p:cNvSpPr txBox="1"/>
          <p:nvPr>
            <p:ph idx="2" type="body"/>
          </p:nvPr>
        </p:nvSpPr>
        <p:spPr>
          <a:xfrm>
            <a:off x="6619320" y="2112120"/>
            <a:ext cx="49975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3" type="body"/>
          </p:nvPr>
        </p:nvSpPr>
        <p:spPr>
          <a:xfrm>
            <a:off x="1371600" y="4179960"/>
            <a:ext cx="1024092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/>
          <p:nvPr/>
        </p:nvSpPr>
        <p:spPr>
          <a:xfrm flipH="1" rot="10800000">
            <a:off x="360" y="6401520"/>
            <a:ext cx="12191760" cy="4564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8"/>
          <p:cNvSpPr/>
          <p:nvPr/>
        </p:nvSpPr>
        <p:spPr>
          <a:xfrm flipH="1">
            <a:off x="4037760" y="6401160"/>
            <a:ext cx="8152920" cy="4564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0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8"/>
          <p:cNvSpPr txBox="1"/>
          <p:nvPr>
            <p:ph type="title"/>
          </p:nvPr>
        </p:nvSpPr>
        <p:spPr>
          <a:xfrm>
            <a:off x="1523880" y="1033200"/>
            <a:ext cx="9143640" cy="24775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8"/>
          <p:cNvSpPr txBox="1"/>
          <p:nvPr>
            <p:ph idx="10" type="dt"/>
          </p:nvPr>
        </p:nvSpPr>
        <p:spPr>
          <a:xfrm>
            <a:off x="7909560" y="6409800"/>
            <a:ext cx="3702960" cy="44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8"/>
          <p:cNvSpPr txBox="1"/>
          <p:nvPr>
            <p:ph idx="11" type="ftr"/>
          </p:nvPr>
        </p:nvSpPr>
        <p:spPr>
          <a:xfrm rot="5400000">
            <a:off x="-1828440" y="1911240"/>
            <a:ext cx="4114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2" type="sldNum"/>
          </p:nvPr>
        </p:nvSpPr>
        <p:spPr>
          <a:xfrm>
            <a:off x="11667600" y="6409800"/>
            <a:ext cx="438480" cy="44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8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/>
          <p:nvPr/>
        </p:nvSpPr>
        <p:spPr>
          <a:xfrm flipH="1" rot="10800000">
            <a:off x="360" y="6401520"/>
            <a:ext cx="12191760" cy="4564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1"/>
          <p:cNvSpPr/>
          <p:nvPr/>
        </p:nvSpPr>
        <p:spPr>
          <a:xfrm flipH="1">
            <a:off x="4037760" y="6401160"/>
            <a:ext cx="8152920" cy="4564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0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21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21"/>
          <p:cNvSpPr txBox="1"/>
          <p:nvPr>
            <p:ph idx="1" type="body"/>
          </p:nvPr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21"/>
          <p:cNvSpPr txBox="1"/>
          <p:nvPr>
            <p:ph idx="10" type="dt"/>
          </p:nvPr>
        </p:nvSpPr>
        <p:spPr>
          <a:xfrm>
            <a:off x="7909560" y="6409800"/>
            <a:ext cx="3702960" cy="44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1"/>
          <p:cNvSpPr txBox="1"/>
          <p:nvPr>
            <p:ph idx="11" type="ftr"/>
          </p:nvPr>
        </p:nvSpPr>
        <p:spPr>
          <a:xfrm rot="5400000">
            <a:off x="-1828440" y="1911240"/>
            <a:ext cx="4114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21"/>
          <p:cNvSpPr txBox="1"/>
          <p:nvPr>
            <p:ph idx="12" type="sldNum"/>
          </p:nvPr>
        </p:nvSpPr>
        <p:spPr>
          <a:xfrm>
            <a:off x="11667600" y="6409800"/>
            <a:ext cx="438480" cy="44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/>
          <p:nvPr/>
        </p:nvSpPr>
        <p:spPr>
          <a:xfrm flipH="1" rot="10800000">
            <a:off x="360" y="6401520"/>
            <a:ext cx="12191760" cy="4564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3"/>
          <p:cNvSpPr/>
          <p:nvPr/>
        </p:nvSpPr>
        <p:spPr>
          <a:xfrm flipH="1">
            <a:off x="4037760" y="6401160"/>
            <a:ext cx="8152920" cy="4564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0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3"/>
          <p:cNvSpPr txBox="1"/>
          <p:nvPr>
            <p:ph type="title"/>
          </p:nvPr>
        </p:nvSpPr>
        <p:spPr>
          <a:xfrm>
            <a:off x="1371600" y="987480"/>
            <a:ext cx="3931920" cy="18925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5505480" y="987480"/>
            <a:ext cx="5832720" cy="4873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3"/>
          <p:cNvSpPr txBox="1"/>
          <p:nvPr>
            <p:ph idx="2" type="body"/>
          </p:nvPr>
        </p:nvSpPr>
        <p:spPr>
          <a:xfrm>
            <a:off x="1371600" y="3033360"/>
            <a:ext cx="3931920" cy="2835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23"/>
          <p:cNvSpPr txBox="1"/>
          <p:nvPr>
            <p:ph idx="10" type="dt"/>
          </p:nvPr>
        </p:nvSpPr>
        <p:spPr>
          <a:xfrm>
            <a:off x="7909560" y="6409800"/>
            <a:ext cx="3702960" cy="44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23"/>
          <p:cNvSpPr txBox="1"/>
          <p:nvPr>
            <p:ph idx="11" type="ftr"/>
          </p:nvPr>
        </p:nvSpPr>
        <p:spPr>
          <a:xfrm rot="5400000">
            <a:off x="-1828440" y="1911240"/>
            <a:ext cx="4114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23"/>
          <p:cNvSpPr txBox="1"/>
          <p:nvPr>
            <p:ph idx="12" type="sldNum"/>
          </p:nvPr>
        </p:nvSpPr>
        <p:spPr>
          <a:xfrm>
            <a:off x="11667600" y="6409800"/>
            <a:ext cx="438480" cy="44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/>
          <p:nvPr/>
        </p:nvSpPr>
        <p:spPr>
          <a:xfrm flipH="1" rot="10800000">
            <a:off x="360" y="6401520"/>
            <a:ext cx="12191760" cy="4564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5"/>
          <p:cNvSpPr/>
          <p:nvPr/>
        </p:nvSpPr>
        <p:spPr>
          <a:xfrm flipH="1">
            <a:off x="4037760" y="6401160"/>
            <a:ext cx="8152920" cy="4564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0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5"/>
          <p:cNvSpPr txBox="1"/>
          <p:nvPr>
            <p:ph idx="10" type="dt"/>
          </p:nvPr>
        </p:nvSpPr>
        <p:spPr>
          <a:xfrm>
            <a:off x="7909560" y="6409800"/>
            <a:ext cx="3702960" cy="44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Google Shape;178;p25"/>
          <p:cNvSpPr txBox="1"/>
          <p:nvPr>
            <p:ph idx="11" type="ftr"/>
          </p:nvPr>
        </p:nvSpPr>
        <p:spPr>
          <a:xfrm rot="5400000">
            <a:off x="-1828440" y="1911240"/>
            <a:ext cx="4114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25"/>
          <p:cNvSpPr txBox="1"/>
          <p:nvPr>
            <p:ph idx="12" type="sldNum"/>
          </p:nvPr>
        </p:nvSpPr>
        <p:spPr>
          <a:xfrm>
            <a:off x="11667600" y="6409800"/>
            <a:ext cx="438480" cy="44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2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1" name="Google Shape;181;p25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/>
          <p:nvPr/>
        </p:nvSpPr>
        <p:spPr>
          <a:xfrm flipH="1" rot="10800000">
            <a:off x="360" y="6401520"/>
            <a:ext cx="12191760" cy="4564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7"/>
          <p:cNvSpPr/>
          <p:nvPr/>
        </p:nvSpPr>
        <p:spPr>
          <a:xfrm flipH="1">
            <a:off x="4037760" y="6401160"/>
            <a:ext cx="8152920" cy="4564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0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7"/>
          <p:cNvSpPr txBox="1"/>
          <p:nvPr>
            <p:ph type="title"/>
          </p:nvPr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4" name="Google Shape;234;p27"/>
          <p:cNvSpPr txBox="1"/>
          <p:nvPr>
            <p:ph idx="1" type="body"/>
          </p:nvPr>
        </p:nvSpPr>
        <p:spPr>
          <a:xfrm>
            <a:off x="1371600" y="2112120"/>
            <a:ext cx="484596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Google Shape;235;p27"/>
          <p:cNvSpPr txBox="1"/>
          <p:nvPr>
            <p:ph idx="2" type="body"/>
          </p:nvPr>
        </p:nvSpPr>
        <p:spPr>
          <a:xfrm>
            <a:off x="6766560" y="2112120"/>
            <a:ext cx="484596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6" name="Google Shape;236;p27"/>
          <p:cNvSpPr txBox="1"/>
          <p:nvPr>
            <p:ph idx="10" type="dt"/>
          </p:nvPr>
        </p:nvSpPr>
        <p:spPr>
          <a:xfrm>
            <a:off x="7909560" y="6409800"/>
            <a:ext cx="3702960" cy="44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27"/>
          <p:cNvSpPr txBox="1"/>
          <p:nvPr>
            <p:ph idx="11" type="ftr"/>
          </p:nvPr>
        </p:nvSpPr>
        <p:spPr>
          <a:xfrm rot="5400000">
            <a:off x="-1828440" y="1911240"/>
            <a:ext cx="4114440" cy="456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8" name="Google Shape;238;p27"/>
          <p:cNvSpPr txBox="1"/>
          <p:nvPr>
            <p:ph idx="12" type="sldNum"/>
          </p:nvPr>
        </p:nvSpPr>
        <p:spPr>
          <a:xfrm>
            <a:off x="11667600" y="6409800"/>
            <a:ext cx="438480" cy="44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sz="900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vimeo.com/360245694%22%20/t%20%22_blank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"/>
          <p:cNvSpPr/>
          <p:nvPr/>
        </p:nvSpPr>
        <p:spPr>
          <a:xfrm>
            <a:off x="0" y="360"/>
            <a:ext cx="8103600" cy="68572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72B22C"/>
              </a:gs>
            </a:gsLst>
            <a:lin ang="3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"/>
          <p:cNvSpPr/>
          <p:nvPr/>
        </p:nvSpPr>
        <p:spPr>
          <a:xfrm rot="-5400000">
            <a:off x="1874160" y="628200"/>
            <a:ext cx="4355280" cy="8103600"/>
          </a:xfrm>
          <a:prstGeom prst="rect">
            <a:avLst/>
          </a:prstGeom>
          <a:gradFill>
            <a:gsLst>
              <a:gs pos="0">
                <a:srgbClr val="72B22C"/>
              </a:gs>
              <a:gs pos="100000">
                <a:srgbClr val="CF6141"/>
              </a:gs>
            </a:gsLst>
            <a:lin ang="6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"/>
          <p:cNvSpPr/>
          <p:nvPr/>
        </p:nvSpPr>
        <p:spPr>
          <a:xfrm>
            <a:off x="457200" y="0"/>
            <a:ext cx="5638320" cy="6886440"/>
          </a:xfrm>
          <a:prstGeom prst="rect">
            <a:avLst/>
          </a:prstGeom>
          <a:gradFill>
            <a:gsLst>
              <a:gs pos="0">
                <a:srgbClr val="8E2338"/>
              </a:gs>
              <a:gs pos="100000">
                <a:srgbClr val="BD2F4A"/>
              </a:gs>
            </a:gsLst>
            <a:lin ang="14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"/>
          <p:cNvSpPr/>
          <p:nvPr/>
        </p:nvSpPr>
        <p:spPr>
          <a:xfrm rot="6097800">
            <a:off x="1609560" y="725040"/>
            <a:ext cx="5121000" cy="5457600"/>
          </a:xfrm>
          <a:prstGeom prst="ellipse">
            <a:avLst/>
          </a:prstGeom>
          <a:gradFill>
            <a:gsLst>
              <a:gs pos="0">
                <a:srgbClr val="F4E8D3"/>
              </a:gs>
              <a:gs pos="100000">
                <a:srgbClr val="BD2F4A"/>
              </a:gs>
            </a:gsLst>
            <a:lin ang="1896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"/>
          <p:cNvSpPr txBox="1"/>
          <p:nvPr/>
        </p:nvSpPr>
        <p:spPr>
          <a:xfrm>
            <a:off x="920160" y="2921040"/>
            <a:ext cx="6292440" cy="29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r-Latn-RS" sz="4000" u="none" cap="none" strike="noStrik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AKCIJA DIANE BUDISAVLJEVIĆ</a:t>
            </a:r>
            <a:endParaRPr b="0" i="0" sz="4000" u="none" cap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97" name="Google Shape;297;p1"/>
          <p:cNvPicPr preferRelativeResize="0"/>
          <p:nvPr/>
        </p:nvPicPr>
        <p:blipFill rotWithShape="1">
          <a:blip r:embed="rId3">
            <a:alphaModFix/>
          </a:blip>
          <a:srcRect b="11" l="27195" r="13030" t="0"/>
          <a:stretch/>
        </p:blipFill>
        <p:spPr>
          <a:xfrm>
            <a:off x="8103960" y="0"/>
            <a:ext cx="409932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0"/>
          <p:cNvSpPr/>
          <p:nvPr/>
        </p:nvSpPr>
        <p:spPr>
          <a:xfrm flipH="1" rot="10800000">
            <a:off x="360" y="6401160"/>
            <a:ext cx="12191760" cy="4564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0"/>
          <p:cNvSpPr/>
          <p:nvPr/>
        </p:nvSpPr>
        <p:spPr>
          <a:xfrm flipH="1">
            <a:off x="4037760" y="6400800"/>
            <a:ext cx="8152920" cy="4564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0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0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0"/>
          <p:cNvSpPr/>
          <p:nvPr/>
        </p:nvSpPr>
        <p:spPr>
          <a:xfrm>
            <a:off x="-11160" y="5257440"/>
            <a:ext cx="12202919" cy="1600200"/>
          </a:xfrm>
          <a:prstGeom prst="rect">
            <a:avLst/>
          </a:prstGeom>
          <a:gradFill>
            <a:gsLst>
              <a:gs pos="0">
                <a:srgbClr val="CF6141"/>
              </a:gs>
              <a:gs pos="100000">
                <a:srgbClr val="BD2F4A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0"/>
          <p:cNvSpPr/>
          <p:nvPr/>
        </p:nvSpPr>
        <p:spPr>
          <a:xfrm rot="10800000">
            <a:off x="4440960" y="5262840"/>
            <a:ext cx="7751160" cy="1145160"/>
          </a:xfrm>
          <a:prstGeom prst="rect">
            <a:avLst/>
          </a:prstGeom>
          <a:gradFill>
            <a:gsLst>
              <a:gs pos="0">
                <a:srgbClr val="CF6141"/>
              </a:gs>
              <a:gs pos="100000">
                <a:srgbClr val="CF6141"/>
              </a:gs>
            </a:gsLst>
            <a:lin ang="1979999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0"/>
          <p:cNvSpPr/>
          <p:nvPr/>
        </p:nvSpPr>
        <p:spPr>
          <a:xfrm>
            <a:off x="-11160" y="5262840"/>
            <a:ext cx="8778240" cy="1594800"/>
          </a:xfrm>
          <a:prstGeom prst="rect">
            <a:avLst/>
          </a:prstGeom>
          <a:gradFill>
            <a:gsLst>
              <a:gs pos="0">
                <a:srgbClr val="CF6141"/>
              </a:gs>
              <a:gs pos="100000">
                <a:srgbClr val="8E2338"/>
              </a:gs>
            </a:gsLst>
            <a:lin ang="108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0"/>
          <p:cNvSpPr/>
          <p:nvPr/>
        </p:nvSpPr>
        <p:spPr>
          <a:xfrm>
            <a:off x="6890040" y="5256720"/>
            <a:ext cx="5301360" cy="1600200"/>
          </a:xfrm>
          <a:prstGeom prst="rect">
            <a:avLst/>
          </a:prstGeom>
          <a:gradFill>
            <a:gsLst>
              <a:gs pos="0">
                <a:srgbClr val="806B48"/>
              </a:gs>
              <a:gs pos="100000">
                <a:srgbClr val="806B48"/>
              </a:gs>
            </a:gsLst>
            <a:lin ang="18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0"/>
          <p:cNvSpPr/>
          <p:nvPr/>
        </p:nvSpPr>
        <p:spPr>
          <a:xfrm>
            <a:off x="1371600" y="1028520"/>
            <a:ext cx="944856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lang="sr-Latn-RS" sz="3200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1. Što je rasizam?</a:t>
            </a:r>
            <a:endParaRPr b="0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lang="sr-Latn-RS" sz="3200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2. Koji je cilj rasnih zakona?</a:t>
            </a:r>
            <a:endParaRPr b="0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1"/>
              </a:spcBef>
              <a:spcAft>
                <a:spcPts val="0"/>
              </a:spcAft>
              <a:buNone/>
            </a:pPr>
            <a:br>
              <a:rPr lang="sr-Latn-R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32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1"/>
          <p:cNvSpPr/>
          <p:nvPr/>
        </p:nvSpPr>
        <p:spPr>
          <a:xfrm flipH="1" rot="10800000">
            <a:off x="360" y="6401160"/>
            <a:ext cx="12191760" cy="4564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1"/>
          <p:cNvSpPr/>
          <p:nvPr/>
        </p:nvSpPr>
        <p:spPr>
          <a:xfrm flipH="1">
            <a:off x="4037760" y="6400800"/>
            <a:ext cx="8152920" cy="4564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0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1"/>
          <p:cNvSpPr/>
          <p:nvPr/>
        </p:nvSpPr>
        <p:spPr>
          <a:xfrm>
            <a:off x="996480" y="1174320"/>
            <a:ext cx="982332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44"/>
              <a:buFont typeface="Arial"/>
              <a:buChar char="•"/>
            </a:pPr>
            <a:r>
              <a:rPr b="0" lang="sr-Latn-RS" sz="2244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Akcija Diane Budisavljević bila je građanska akcija, koju je osnovala i vodila Diana Budisavljević, zajedno s brojnim suradnicima. Akcija je bila usmjerena na pomoć srpskim ženama i djeci, koja su se nalazila u logorima širom NDH, kao i na spašavanje djece iz tih logora. Prije Dianine akcije nije postojala nikakva slična akcija koja je pomagala Srbima. Mnogi istaknuti građani pravoslavne vjeroispovijesti strahovali su od ustaške vlasti.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sr-Latn-RS" sz="2244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No, Diana ih je uspjela okupiti oko sebe i motivirati da pomognu ljudima koji su bili zatočeni.</a:t>
            </a:r>
            <a:endParaRPr b="0" sz="2244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1"/>
          <p:cNvSpPr/>
          <p:nvPr/>
        </p:nvSpPr>
        <p:spPr>
          <a:xfrm flipH="1" rot="10800000">
            <a:off x="360" y="6409080"/>
            <a:ext cx="12191760" cy="44892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2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1"/>
          <p:cNvSpPr/>
          <p:nvPr/>
        </p:nvSpPr>
        <p:spPr>
          <a:xfrm flipH="1">
            <a:off x="4037760" y="6408360"/>
            <a:ext cx="8152920" cy="4492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2"/>
          <p:cNvSpPr/>
          <p:nvPr/>
        </p:nvSpPr>
        <p:spPr>
          <a:xfrm flipH="1" rot="10800000">
            <a:off x="360" y="6401160"/>
            <a:ext cx="12191760" cy="4564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2"/>
          <p:cNvSpPr/>
          <p:nvPr/>
        </p:nvSpPr>
        <p:spPr>
          <a:xfrm flipH="1">
            <a:off x="4037760" y="6400800"/>
            <a:ext cx="8152920" cy="4564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0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2"/>
          <p:cNvSpPr/>
          <p:nvPr/>
        </p:nvSpPr>
        <p:spPr>
          <a:xfrm flipH="1" rot="5400000">
            <a:off x="-1410120" y="1410480"/>
            <a:ext cx="6857640" cy="4037400"/>
          </a:xfrm>
          <a:prstGeom prst="rect">
            <a:avLst/>
          </a:prstGeom>
          <a:gradFill>
            <a:gsLst>
              <a:gs pos="0">
                <a:srgbClr val="BD2F4A"/>
              </a:gs>
              <a:gs pos="100000">
                <a:srgbClr val="CF6141"/>
              </a:gs>
            </a:gsLst>
            <a:lin ang="12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2"/>
          <p:cNvSpPr/>
          <p:nvPr/>
        </p:nvSpPr>
        <p:spPr>
          <a:xfrm flipH="1" rot="5400000">
            <a:off x="-1412640" y="1406520"/>
            <a:ext cx="6857280" cy="4044960"/>
          </a:xfrm>
          <a:prstGeom prst="rect">
            <a:avLst/>
          </a:prstGeom>
          <a:gradFill>
            <a:gsLst>
              <a:gs pos="0">
                <a:srgbClr val="72B22C"/>
              </a:gs>
              <a:gs pos="100000">
                <a:srgbClr val="BD8A2F"/>
              </a:gs>
            </a:gsLst>
            <a:lin ang="1380000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2"/>
          <p:cNvSpPr/>
          <p:nvPr/>
        </p:nvSpPr>
        <p:spPr>
          <a:xfrm flipH="1" rot="5400000">
            <a:off x="797760" y="3618000"/>
            <a:ext cx="2453040" cy="4026600"/>
          </a:xfrm>
          <a:prstGeom prst="rect">
            <a:avLst/>
          </a:prstGeom>
          <a:gradFill>
            <a:gsLst>
              <a:gs pos="0">
                <a:srgbClr val="CF6141"/>
              </a:gs>
              <a:gs pos="100000">
                <a:srgbClr val="BD8A2F"/>
              </a:gs>
            </a:gsLst>
            <a:lin ang="8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2"/>
          <p:cNvSpPr/>
          <p:nvPr/>
        </p:nvSpPr>
        <p:spPr>
          <a:xfrm rot="6097800">
            <a:off x="-29880" y="1643760"/>
            <a:ext cx="4384080" cy="4196520"/>
          </a:xfrm>
          <a:custGeom>
            <a:rect b="b" l="l" r="r" t="t"/>
            <a:pathLst>
              <a:path extrusionOk="0" h="4196758" w="4384532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0">
                <a:srgbClr val="F4E8D3"/>
              </a:gs>
              <a:gs pos="100000">
                <a:srgbClr val="BD2F4A"/>
              </a:gs>
            </a:gsLst>
            <a:lin ang="1296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2"/>
          <p:cNvSpPr/>
          <p:nvPr/>
        </p:nvSpPr>
        <p:spPr>
          <a:xfrm>
            <a:off x="4777560" y="1028880"/>
            <a:ext cx="6273720" cy="484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1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Diana Budisavljević</a:t>
            </a:r>
            <a:r>
              <a:rPr b="0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rođena Obexer, porijeklom je Austrijanka, ali je svoj život vezala uz dr. Julija Budisavljevića, profesora kirurgije na zagrebačkom Medicinskom fakultetu. Rođena 1891. u Innsbrucku (Austrija) od 1919. godine živi u Zagrebu. U vrtlogu rata nesebično je svoje vrijeme i svoj život posvetila spašavanju i zbrinjavanju prvenstveno djece, ali i njihovih majki.</a:t>
            </a:r>
            <a:endParaRPr b="0" sz="22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2"/>
          <p:cNvSpPr/>
          <p:nvPr/>
        </p:nvSpPr>
        <p:spPr>
          <a:xfrm>
            <a:off x="4600060" y="4635527"/>
            <a:ext cx="646812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Julije Budisavljević</a:t>
            </a:r>
            <a:r>
              <a:rPr b="0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zato što je bio priznati liječnik, bio izuzet od protusrpskih mjera, što mu je omogućilo relativno normalan život tijekom rata, a njegovoj ženi da pokrene i vodi akciju spašavanja</a:t>
            </a:r>
            <a:endParaRPr b="0" sz="22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57" y="1028880"/>
            <a:ext cx="3255840" cy="386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3"/>
          <p:cNvSpPr/>
          <p:nvPr/>
        </p:nvSpPr>
        <p:spPr>
          <a:xfrm flipH="1" rot="10800000">
            <a:off x="360" y="6401160"/>
            <a:ext cx="12191760" cy="4564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3"/>
          <p:cNvSpPr/>
          <p:nvPr/>
        </p:nvSpPr>
        <p:spPr>
          <a:xfrm flipH="1">
            <a:off x="4037760" y="6400800"/>
            <a:ext cx="8152920" cy="4564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0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3"/>
          <p:cNvSpPr/>
          <p:nvPr/>
        </p:nvSpPr>
        <p:spPr>
          <a:xfrm>
            <a:off x="-11160" y="5257440"/>
            <a:ext cx="12202919" cy="1600200"/>
          </a:xfrm>
          <a:prstGeom prst="rect">
            <a:avLst/>
          </a:prstGeom>
          <a:gradFill>
            <a:gsLst>
              <a:gs pos="0">
                <a:srgbClr val="CF6141"/>
              </a:gs>
              <a:gs pos="100000">
                <a:srgbClr val="BD2F4A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3"/>
          <p:cNvSpPr/>
          <p:nvPr/>
        </p:nvSpPr>
        <p:spPr>
          <a:xfrm rot="10800000">
            <a:off x="4440960" y="5262840"/>
            <a:ext cx="7751160" cy="1145160"/>
          </a:xfrm>
          <a:prstGeom prst="rect">
            <a:avLst/>
          </a:prstGeom>
          <a:gradFill>
            <a:gsLst>
              <a:gs pos="0">
                <a:srgbClr val="CF6141"/>
              </a:gs>
              <a:gs pos="100000">
                <a:srgbClr val="CF6141"/>
              </a:gs>
            </a:gsLst>
            <a:lin ang="1979999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3"/>
          <p:cNvSpPr/>
          <p:nvPr/>
        </p:nvSpPr>
        <p:spPr>
          <a:xfrm>
            <a:off x="-11160" y="5262840"/>
            <a:ext cx="8778240" cy="1594800"/>
          </a:xfrm>
          <a:prstGeom prst="rect">
            <a:avLst/>
          </a:prstGeom>
          <a:gradFill>
            <a:gsLst>
              <a:gs pos="0">
                <a:srgbClr val="CF6141"/>
              </a:gs>
              <a:gs pos="100000">
                <a:srgbClr val="8E2338"/>
              </a:gs>
            </a:gsLst>
            <a:lin ang="108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3"/>
          <p:cNvSpPr/>
          <p:nvPr/>
        </p:nvSpPr>
        <p:spPr>
          <a:xfrm>
            <a:off x="6890040" y="5256720"/>
            <a:ext cx="5301360" cy="1600200"/>
          </a:xfrm>
          <a:prstGeom prst="rect">
            <a:avLst/>
          </a:prstGeom>
          <a:gradFill>
            <a:gsLst>
              <a:gs pos="0">
                <a:srgbClr val="806B48"/>
              </a:gs>
              <a:gs pos="100000">
                <a:srgbClr val="806B48"/>
              </a:gs>
            </a:gsLst>
            <a:lin ang="18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3"/>
          <p:cNvSpPr/>
          <p:nvPr/>
        </p:nvSpPr>
        <p:spPr>
          <a:xfrm>
            <a:off x="1371600" y="798839"/>
            <a:ext cx="9448560" cy="4014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sr-Latn-R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Prvi sabirni i radni logori u koje su zatvarani Srbi, Židovi, Romi i politički protivnici režima, uključujući i brojne Hrvate, osnovani su već sredinom travnja 1941. (Danicapokraj Koprivnice), a do kraja iste godine stvorena je i zakonska osnova za upućivanje nepoćudnih na prisilni boravak i rad u logore, među kojima je najveći i najzloglasniji bio kompleks Jasenovac otvoren u kolovozu 1941. </a:t>
            </a:r>
            <a:endParaRPr b="0" sz="24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sr-Latn-R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Jedinstven slučaj logora pod njemačkom upravom bio je logor za prihvat žena i djece Loborgrad. Osnovan je 6. listopada 1941. kada je u njega dovedeno 1370 žena i djece iz logora Kruščica pokraj Travnika.</a:t>
            </a:r>
            <a:endParaRPr b="0" sz="24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4"/>
          <p:cNvSpPr txBox="1"/>
          <p:nvPr/>
        </p:nvSpPr>
        <p:spPr>
          <a:xfrm>
            <a:off x="754920" y="975240"/>
            <a:ext cx="10857600" cy="50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9000"/>
          </a:bodyPr>
          <a:lstStyle/>
          <a:p>
            <a:pPr indent="-227965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lang="sr-Latn-R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Ustaški režim nije bio dobro prihvaćen kod stanovništva Hrvatske. Fašistički ustaški pokret, usprkos oduševljenom dočeku njemačkih vojnika u Zagrebu, proizašlom iz frustracije hegemonijom srpske politike u Kraljevini Jugoslaviji te nesposobnosti sagledavanja dalekosežnih posljedica fašizma koji je u Europi 1930-ih bio itekako pomodan, nikada nije uživao široku potporu u hrvatskoj javnosti te bez ekstremnih ratnih okolnosti ne bi mogao očekivati </a:t>
            </a:r>
            <a:r>
              <a:rPr lang="sr-Latn-R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zaposijedanje </a:t>
            </a:r>
            <a:r>
              <a:rPr b="0" lang="sr-Latn-R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vlasti.</a:t>
            </a:r>
            <a:r>
              <a:rPr lang="sr-Latn-R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sz="2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7965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lang="sr-Latn-R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Tihom negodovanju javnosti uz politiku terora svakako je doprinjelo i prepuštanje važnih dijelova Dalmacije Italiji. Kao odgovor na ustaško nasilje, ne samo prema Srbima i Židovima, već i prema hrvatskom stanovništvu, javlja se antifašistički, partizanski oružani otpor u ljeto 1941.</a:t>
            </a:r>
            <a:endParaRPr b="0" sz="2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20" y="657000"/>
            <a:ext cx="5742360" cy="550728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15"/>
          <p:cNvSpPr/>
          <p:nvPr/>
        </p:nvSpPr>
        <p:spPr>
          <a:xfrm>
            <a:off x="6638760" y="6086520"/>
            <a:ext cx="4809600" cy="639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sr-Latn-RS" sz="1800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Prikaz logora tijekom Drugog svjetskog rata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5"/>
          <p:cNvSpPr/>
          <p:nvPr/>
        </p:nvSpPr>
        <p:spPr>
          <a:xfrm flipH="1" rot="420000">
            <a:off x="9720" y="6256440"/>
            <a:ext cx="2742840" cy="369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5"/>
          <p:cNvSpPr/>
          <p:nvPr/>
        </p:nvSpPr>
        <p:spPr>
          <a:xfrm>
            <a:off x="152280" y="6419880"/>
            <a:ext cx="2742840" cy="36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sr-Latn-RS" sz="1800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Karta NDH 1941.g.</a:t>
            </a:r>
            <a:endParaRPr b="0" sz="180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4680" y="797040"/>
            <a:ext cx="5730480" cy="4518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6"/>
          <p:cNvSpPr txBox="1"/>
          <p:nvPr/>
        </p:nvSpPr>
        <p:spPr>
          <a:xfrm>
            <a:off x="1371600" y="563825"/>
            <a:ext cx="10240800" cy="55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-22824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r-Latn-R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Svoje misli i poruke o važnosti Diane Budisavljević i važnosti njezine Akcije za pravoslavne žene i djecu kojima je pomagala zapiši u Padletu na sljedećoj poveznici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59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r-Latn-R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zaboravite se potpisati pored svoje poruke i navesti razred. Poruka/misao mora sadržavati i podatke o osobi, događajima, mora biti vidljivo o kome i čemu pišete (i nekome tko nije čitao što i vi) </a:t>
            </a:r>
            <a:endParaRPr sz="2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350" y="1552925"/>
            <a:ext cx="2356100" cy="235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7"/>
          <p:cNvSpPr txBox="1"/>
          <p:nvPr/>
        </p:nvSpPr>
        <p:spPr>
          <a:xfrm>
            <a:off x="1358025" y="1326235"/>
            <a:ext cx="10240800" cy="3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-22824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sr-Latn-R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Diana Budisavljević je svojom Akcijom spasila tisuće djece iz logora. Vidjevši da nema nikog tko im pomaže, sama se upustila u organiziranje humanitarne akcije riskirajući pritom mnogo. Njeni postupci u definitivno poticaj na humano djelovanje i u najtežim uvjetima. (ime prezime, razred : ) </a:t>
            </a:r>
            <a:endParaRPr b="0" sz="2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sr-Latn-R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Hvala Diana na poticaju na humano djelovanje i u najtežim uvjetima. Ni težak posao, ni neugodne situacije, ni rizik vlastitog života, obitelji i prijatelja nisu te ponukali da odustaneš i ispuniš svoju dužnost ČOVJEKA (ime prezime, razred : ) </a:t>
            </a:r>
            <a:endParaRPr b="0" sz="2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2" name="Google Shape;432;p17"/>
          <p:cNvSpPr txBox="1"/>
          <p:nvPr/>
        </p:nvSpPr>
        <p:spPr>
          <a:xfrm>
            <a:off x="368650" y="387625"/>
            <a:ext cx="7806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>
                <a:latin typeface="Calibri"/>
                <a:ea typeface="Calibri"/>
                <a:cs typeface="Calibri"/>
                <a:sym typeface="Calibri"/>
              </a:rPr>
              <a:t>Primjeri: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"/>
          <p:cNvSpPr txBox="1"/>
          <p:nvPr/>
        </p:nvSpPr>
        <p:spPr>
          <a:xfrm>
            <a:off x="609480" y="1604520"/>
            <a:ext cx="5726520" cy="1419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r-Latn-R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„Prvo su došli“ (1:10)</a:t>
            </a:r>
            <a:endParaRPr b="0" sz="2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r-Latn-RS" sz="1200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b="0" lang="sr-Latn-RS" sz="2400" u="sng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https://vimeo.com/360245694</a:t>
            </a:r>
            <a:endParaRPr b="0" sz="24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"/>
          <p:cNvSpPr txBox="1"/>
          <p:nvPr/>
        </p:nvSpPr>
        <p:spPr>
          <a:xfrm>
            <a:off x="1406769" y="786960"/>
            <a:ext cx="10240920" cy="8348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sr-Latn-RS" sz="3600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HUMANITARNA</a:t>
            </a:r>
            <a:r>
              <a:rPr b="0" lang="sr-Latn-RS" sz="3600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POMOĆ</a:t>
            </a:r>
            <a:endParaRPr b="0" sz="36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" name="Google Shape;308;p3"/>
          <p:cNvSpPr txBox="1"/>
          <p:nvPr/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24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sr-Latn-RS" sz="2400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 </a:t>
            </a:r>
            <a:r>
              <a:rPr b="0" lang="sr-Latn-R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Humanitarna pomoć su prikupljena i pružena materijalna i financijska dobra i humanitarne aktivnosti u svrhu zaštite i spašavanja žrtava katastrofa i velikih nesreća te žrtava kriza izazvanih ljudskim djelovanjem, kao i prikupljena i pružena materijalna i financijska dobra i humanitarne aktivnosti u svrhu podmirivanja potreba socijalno osjetljivih skupina.</a:t>
            </a:r>
            <a:endParaRPr b="0" sz="2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"/>
          <p:cNvSpPr txBox="1"/>
          <p:nvPr/>
        </p:nvSpPr>
        <p:spPr>
          <a:xfrm>
            <a:off x="1357532" y="551382"/>
            <a:ext cx="10240920" cy="5083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7500" lnSpcReduction="1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Prikupljanje i pružanje humanitarne pomoći poduzima se u svrhu osiguravanja: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zaštite života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zaštite fizičkog i mentalnog zdravlja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hrane i odjeće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stanovanja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uvjeta školovanja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pomoći u obnovi, izgradnji i opremanju stambenih, javnih i drugih objekata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prevoza pomoći i njezine dostupnosti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pomoći za umanjivanje posljedica nesreća, velikih nesreća i katastrofa na imovini fizičkih osoba te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lang="sr-Latn-RS" sz="2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ublažavanja ili sprečavanja mogućih uzroka socijalne isključenosti.</a:t>
            </a:r>
            <a:endParaRPr b="0" sz="2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"/>
          <p:cNvSpPr txBox="1"/>
          <p:nvPr/>
        </p:nvSpPr>
        <p:spPr>
          <a:xfrm>
            <a:off x="1371600" y="795600"/>
            <a:ext cx="10240920" cy="12340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sr-Latn-RS" sz="3600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PRAVEDNIK MEĐU NARODIMA</a:t>
            </a:r>
            <a:endParaRPr b="0" sz="36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9" name="Google Shape;319;p5"/>
          <p:cNvSpPr txBox="1"/>
          <p:nvPr/>
        </p:nvSpPr>
        <p:spPr>
          <a:xfrm>
            <a:off x="1371600" y="2112120"/>
            <a:ext cx="10240920" cy="3958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24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sr-Latn-R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odlikovanje koje dodjeljuje država Izrael kako bi odlikovala pripadnike drugih naroda koji su spašavali Židove od istrebljenja tijekom Holokausta riskirajući pri tome vlastite živote. </a:t>
            </a:r>
            <a:endParaRPr b="0" sz="24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sr-Latn-R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Ovo odlikovanje je najviše izraelsko državno priznanje za nežidove, njime je odlikovano više od 23 tisuće osoba diljem svijeta. </a:t>
            </a:r>
            <a:endParaRPr b="0" sz="24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lang="sr-Latn-RS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Ovim odlikovanjem je odlikovano 120 osoba iz Hrvatske. </a:t>
            </a:r>
            <a:endParaRPr b="0" sz="24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6"/>
          <p:cNvPicPr preferRelativeResize="0"/>
          <p:nvPr/>
        </p:nvPicPr>
        <p:blipFill rotWithShape="1">
          <a:blip r:embed="rId3">
            <a:alphaModFix/>
          </a:blip>
          <a:srcRect b="0" l="8628" r="8627" t="0"/>
          <a:stretch/>
        </p:blipFill>
        <p:spPr>
          <a:xfrm>
            <a:off x="268200" y="1338120"/>
            <a:ext cx="5832720" cy="487332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6"/>
          <p:cNvSpPr txBox="1"/>
          <p:nvPr/>
        </p:nvSpPr>
        <p:spPr>
          <a:xfrm>
            <a:off x="6536160" y="1847880"/>
            <a:ext cx="5250240" cy="2835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sr-Latn-RS" sz="2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 medalji koju dodjeljuje izraelska vlada i Memorijalni muzej Yad Vashem iz Jeruzalema napisano je: </a:t>
            </a:r>
            <a:endParaRPr b="0" sz="26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1" lang="sr-Latn-RS" sz="3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"Onaj tko spasi jednog čovjeka, spasio je čitav svijet". </a:t>
            </a:r>
            <a:endParaRPr b="0" sz="30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30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7"/>
          <p:cNvSpPr/>
          <p:nvPr/>
        </p:nvSpPr>
        <p:spPr>
          <a:xfrm flipH="1" rot="5400000">
            <a:off x="-1410120" y="1410480"/>
            <a:ext cx="6857640" cy="4037400"/>
          </a:xfrm>
          <a:prstGeom prst="rect">
            <a:avLst/>
          </a:prstGeom>
          <a:gradFill>
            <a:gsLst>
              <a:gs pos="0">
                <a:srgbClr val="BD2F4A"/>
              </a:gs>
              <a:gs pos="100000">
                <a:srgbClr val="CF6141"/>
              </a:gs>
            </a:gsLst>
            <a:lin ang="12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7"/>
          <p:cNvSpPr/>
          <p:nvPr/>
        </p:nvSpPr>
        <p:spPr>
          <a:xfrm flipH="1" rot="5400000">
            <a:off x="-1412640" y="1406520"/>
            <a:ext cx="6857280" cy="4044960"/>
          </a:xfrm>
          <a:prstGeom prst="rect">
            <a:avLst/>
          </a:prstGeom>
          <a:gradFill>
            <a:gsLst>
              <a:gs pos="0">
                <a:srgbClr val="72B22C"/>
              </a:gs>
              <a:gs pos="100000">
                <a:srgbClr val="BD8A2F"/>
              </a:gs>
            </a:gsLst>
            <a:lin ang="1380000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7"/>
          <p:cNvSpPr/>
          <p:nvPr/>
        </p:nvSpPr>
        <p:spPr>
          <a:xfrm flipH="1" rot="5400000">
            <a:off x="797760" y="3618000"/>
            <a:ext cx="2453040" cy="4026600"/>
          </a:xfrm>
          <a:prstGeom prst="rect">
            <a:avLst/>
          </a:prstGeom>
          <a:gradFill>
            <a:gsLst>
              <a:gs pos="0">
                <a:srgbClr val="CF6141"/>
              </a:gs>
              <a:gs pos="100000">
                <a:srgbClr val="BD8A2F"/>
              </a:gs>
            </a:gsLst>
            <a:lin ang="8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7"/>
          <p:cNvSpPr/>
          <p:nvPr/>
        </p:nvSpPr>
        <p:spPr>
          <a:xfrm rot="6097800">
            <a:off x="-29880" y="1643760"/>
            <a:ext cx="4384080" cy="4196520"/>
          </a:xfrm>
          <a:custGeom>
            <a:rect b="b" l="l" r="r" t="t"/>
            <a:pathLst>
              <a:path extrusionOk="0" h="4196758" w="4384532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0">
                <a:srgbClr val="F4E8D3"/>
              </a:gs>
              <a:gs pos="100000">
                <a:srgbClr val="BD2F4A"/>
              </a:gs>
            </a:gsLst>
            <a:lin ang="1296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7"/>
          <p:cNvSpPr txBox="1"/>
          <p:nvPr/>
        </p:nvSpPr>
        <p:spPr>
          <a:xfrm>
            <a:off x="479878" y="2215298"/>
            <a:ext cx="3557522" cy="2617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Zakonska odredba o državljanstvu, Zakonska odredba o rasnoj pripadnosti i Zakonska odredba o zaštiti arijske krvi i časti hrvatskog naroda (sve tri donesene 30. IV. 1941)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Zakonska odredba o zaštiti narodne i arijske kulture hrvatskog naroda (4. VI. 1941)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7"/>
          <p:cNvSpPr txBox="1"/>
          <p:nvPr/>
        </p:nvSpPr>
        <p:spPr>
          <a:xfrm>
            <a:off x="4194242" y="386875"/>
            <a:ext cx="7918560" cy="6710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6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sr-Latn-R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Zakonska odredba o zaštiti arijske krvi i časti Hrvatskog naroda</a:t>
            </a:r>
            <a:endParaRPr/>
          </a:p>
          <a:p>
            <a:pPr indent="0" lvl="0" marL="360" marR="0" rtl="0" algn="l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sr-Latn-R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Točka 1.</a:t>
            </a:r>
            <a:endParaRPr/>
          </a:p>
          <a:p>
            <a:pPr indent="0" lvl="0" marL="360" marR="0" rtl="0" algn="l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sr-Latn-R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Brak Židova i inih osoba, koje nisu arijskog podrijetla s osobama arijskog podrijetla, je zabranjen. Isto tako je zabranjen brak osobe, koja pored arijskih predaka ima jednog predka</a:t>
            </a:r>
            <a:r>
              <a:rPr lang="sr-Latn-R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sr-Latn-R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drugog koljena po rasi Židova ili drugog europskog nearijca s osobom, koja je po rasi jednakog podrijetla.</a:t>
            </a:r>
            <a:endParaRPr/>
          </a:p>
          <a:p>
            <a:pPr indent="0" lvl="0" marL="360" marR="0" rtl="0" algn="l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sr-Latn-R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Točka 4.</a:t>
            </a:r>
            <a:endParaRPr/>
          </a:p>
          <a:p>
            <a:pPr indent="0" lvl="0" marL="360" marR="0" rtl="0" algn="l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sr-Latn-R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(…) Nearijcima i državnim pripadnicima je zabranjeno izvješanje hrvatske državne i narodne zastave i isticanje hrvatskih narodnih boja i emblema.</a:t>
            </a:r>
            <a:endParaRPr/>
          </a:p>
          <a:p>
            <a:pPr indent="0" lvl="0" marL="360" marR="0" rtl="0" algn="l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sr-Latn-R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(Narodne novine, br. 16., 30. travnja 1941.)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8"/>
          <p:cNvSpPr/>
          <p:nvPr/>
        </p:nvSpPr>
        <p:spPr>
          <a:xfrm flipH="1" rot="10800000">
            <a:off x="360" y="6401160"/>
            <a:ext cx="12191760" cy="4564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8"/>
          <p:cNvSpPr/>
          <p:nvPr/>
        </p:nvSpPr>
        <p:spPr>
          <a:xfrm flipH="1">
            <a:off x="4037760" y="6400800"/>
            <a:ext cx="8152920" cy="4564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0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8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8"/>
          <p:cNvSpPr/>
          <p:nvPr/>
        </p:nvSpPr>
        <p:spPr>
          <a:xfrm>
            <a:off x="416160" y="750959"/>
            <a:ext cx="10670040" cy="31140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12700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sz="20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sr-Latn-R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(…) Židovski znakovi već su gotovi. Na žutoj tkanini otisnuta je šesterokraka zvijezda i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sr-Latn-R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veliko slovo «Ž». Taj znak nosit će svaki Židov prikopčan na lijevoj strani prsiju i otraga na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sr-Latn-R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lijevoj lopatici, tako će se odmah moći prepoznati Židova. U smislu spomenute obavijesti,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sr-Latn-R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svaki Židov i Židovka koji ne će nositi ovakav znak, bit će najstrože kažnjeni. (…)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lang="sr-Latn-RS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(Hrvatski narod, Zagreb, br. 99., 22. svibnja 1941.)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8"/>
          <p:cNvSpPr/>
          <p:nvPr/>
        </p:nvSpPr>
        <p:spPr>
          <a:xfrm flipH="1" rot="10800000">
            <a:off x="360" y="6409080"/>
            <a:ext cx="12191760" cy="44892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2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8"/>
          <p:cNvSpPr/>
          <p:nvPr/>
        </p:nvSpPr>
        <p:spPr>
          <a:xfrm flipH="1">
            <a:off x="4037760" y="6408360"/>
            <a:ext cx="8152920" cy="4492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9"/>
          <p:cNvSpPr/>
          <p:nvPr/>
        </p:nvSpPr>
        <p:spPr>
          <a:xfrm flipH="1" rot="10800000">
            <a:off x="360" y="6401160"/>
            <a:ext cx="12191760" cy="4564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9"/>
          <p:cNvSpPr/>
          <p:nvPr/>
        </p:nvSpPr>
        <p:spPr>
          <a:xfrm flipH="1">
            <a:off x="4037760" y="6400800"/>
            <a:ext cx="8152920" cy="4564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0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9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9"/>
          <p:cNvSpPr txBox="1"/>
          <p:nvPr/>
        </p:nvSpPr>
        <p:spPr>
          <a:xfrm>
            <a:off x="1072994" y="472783"/>
            <a:ext cx="2000520" cy="9923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r-Latn-RS" sz="3600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OGLAS  </a:t>
            </a:r>
            <a:endParaRPr b="0" sz="36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9"/>
          <p:cNvSpPr txBox="1"/>
          <p:nvPr/>
        </p:nvSpPr>
        <p:spPr>
          <a:xfrm>
            <a:off x="154648" y="1644881"/>
            <a:ext cx="6864120" cy="433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71000" lnSpcReduction="20000"/>
          </a:bodyPr>
          <a:lstStyle/>
          <a:p>
            <a:pPr indent="0" lvl="0" marL="36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sr-Latn-RS" sz="3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Određujem, da se u roku od 8 dana imadu preseliti u druge dijelove grada Zagreba svi Srbi i Židovi, koji stanuju na sjevernoj strani Maksimirske ceste, Vlaške ulice, Jelačićevog trga, Ilice do mitnice, kao i iz onih dijelova grada, koji se nalaze sjeverno od označenog cestovnog poteza. 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sr-Latn-RS" sz="3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Oni koji se ne pokore ovoj odredbi, bit će po isteku gore označenog roka, PRISILNO EVAKUIRANI na vlastiti trošak i KAŽNJENI po postojećim ZAKONSKIM PROPISIMA. </a:t>
            </a:r>
            <a:endParaRPr/>
          </a:p>
          <a:p>
            <a:pPr indent="-22824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b="0" lang="sr-Latn-RS" sz="26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(Hrvatski narod, Zagreb, br. 87., 10. svibnja 1941.) 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56" name="Google Shape;356;p9"/>
          <p:cNvPicPr preferRelativeResize="0"/>
          <p:nvPr/>
        </p:nvPicPr>
        <p:blipFill rotWithShape="1">
          <a:blip r:embed="rId3">
            <a:alphaModFix/>
          </a:blip>
          <a:srcRect b="9863" l="0" r="-4" t="15135"/>
          <a:stretch/>
        </p:blipFill>
        <p:spPr>
          <a:xfrm>
            <a:off x="7047360" y="975600"/>
            <a:ext cx="4443120" cy="444312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9"/>
          <p:cNvSpPr/>
          <p:nvPr/>
        </p:nvSpPr>
        <p:spPr>
          <a:xfrm flipH="1" rot="10800000">
            <a:off x="360" y="6401160"/>
            <a:ext cx="12191760" cy="456480"/>
          </a:xfrm>
          <a:prstGeom prst="rect">
            <a:avLst/>
          </a:prstGeom>
          <a:gradFill>
            <a:gsLst>
              <a:gs pos="0">
                <a:srgbClr val="BD8A2F"/>
              </a:gs>
              <a:gs pos="100000">
                <a:srgbClr val="CF6141"/>
              </a:gs>
            </a:gsLst>
            <a:lin ang="156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9"/>
          <p:cNvSpPr/>
          <p:nvPr/>
        </p:nvSpPr>
        <p:spPr>
          <a:xfrm flipH="1">
            <a:off x="4037760" y="6400800"/>
            <a:ext cx="8152920" cy="456480"/>
          </a:xfrm>
          <a:prstGeom prst="rect">
            <a:avLst/>
          </a:prstGeom>
          <a:gradFill>
            <a:gsLst>
              <a:gs pos="0">
                <a:srgbClr val="ABDD74"/>
              </a:gs>
              <a:gs pos="100000">
                <a:srgbClr val="72B22C"/>
              </a:gs>
            </a:gsLst>
            <a:lin ang="180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3E3423"/>
      </a:dk2>
      <a:lt2>
        <a:srgbClr val="E7E2E8"/>
      </a:lt2>
      <a:accent1>
        <a:srgbClr val="46B739"/>
      </a:accent1>
      <a:accent2>
        <a:srgbClr val="72B22C"/>
      </a:accent2>
      <a:accent3>
        <a:srgbClr val="A0A734"/>
      </a:accent3>
      <a:accent4>
        <a:srgbClr val="BD8A2F"/>
      </a:accent4>
      <a:accent5>
        <a:srgbClr val="CF6141"/>
      </a:accent5>
      <a:accent6>
        <a:srgbClr val="BD2F4A"/>
      </a:accent6>
      <a:hlink>
        <a:srgbClr val="B96D3C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3E3423"/>
      </a:dk2>
      <a:lt2>
        <a:srgbClr val="E7E2E8"/>
      </a:lt2>
      <a:accent1>
        <a:srgbClr val="46B739"/>
      </a:accent1>
      <a:accent2>
        <a:srgbClr val="72B22C"/>
      </a:accent2>
      <a:accent3>
        <a:srgbClr val="A0A734"/>
      </a:accent3>
      <a:accent4>
        <a:srgbClr val="BD8A2F"/>
      </a:accent4>
      <a:accent5>
        <a:srgbClr val="CF6141"/>
      </a:accent5>
      <a:accent6>
        <a:srgbClr val="BD2F4A"/>
      </a:accent6>
      <a:hlink>
        <a:srgbClr val="B96D3C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3E3423"/>
      </a:dk2>
      <a:lt2>
        <a:srgbClr val="E7E2E8"/>
      </a:lt2>
      <a:accent1>
        <a:srgbClr val="46B739"/>
      </a:accent1>
      <a:accent2>
        <a:srgbClr val="72B22C"/>
      </a:accent2>
      <a:accent3>
        <a:srgbClr val="A0A734"/>
      </a:accent3>
      <a:accent4>
        <a:srgbClr val="BD8A2F"/>
      </a:accent4>
      <a:accent5>
        <a:srgbClr val="CF6141"/>
      </a:accent5>
      <a:accent6>
        <a:srgbClr val="BD2F4A"/>
      </a:accent6>
      <a:hlink>
        <a:srgbClr val="B96D3C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3E3423"/>
      </a:dk2>
      <a:lt2>
        <a:srgbClr val="E7E2E8"/>
      </a:lt2>
      <a:accent1>
        <a:srgbClr val="46B739"/>
      </a:accent1>
      <a:accent2>
        <a:srgbClr val="72B22C"/>
      </a:accent2>
      <a:accent3>
        <a:srgbClr val="A0A734"/>
      </a:accent3>
      <a:accent4>
        <a:srgbClr val="BD8A2F"/>
      </a:accent4>
      <a:accent5>
        <a:srgbClr val="CF6141"/>
      </a:accent5>
      <a:accent6>
        <a:srgbClr val="BD2F4A"/>
      </a:accent6>
      <a:hlink>
        <a:srgbClr val="B96D3C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3E3423"/>
      </a:dk2>
      <a:lt2>
        <a:srgbClr val="E7E2E8"/>
      </a:lt2>
      <a:accent1>
        <a:srgbClr val="46B739"/>
      </a:accent1>
      <a:accent2>
        <a:srgbClr val="72B22C"/>
      </a:accent2>
      <a:accent3>
        <a:srgbClr val="A0A734"/>
      </a:accent3>
      <a:accent4>
        <a:srgbClr val="BD8A2F"/>
      </a:accent4>
      <a:accent5>
        <a:srgbClr val="CF6141"/>
      </a:accent5>
      <a:accent6>
        <a:srgbClr val="BD2F4A"/>
      </a:accent6>
      <a:hlink>
        <a:srgbClr val="B96D3C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2021-01-24T14:46:57Z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